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42794238" cy="302672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90" autoAdjust="0"/>
    <p:restoredTop sz="94660"/>
  </p:normalViewPr>
  <p:slideViewPr>
    <p:cSldViewPr snapToGrid="0">
      <p:cViewPr varScale="1">
        <p:scale>
          <a:sx n="21" d="100"/>
          <a:sy n="21" d="100"/>
        </p:scale>
        <p:origin x="591" y="2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53AAE9-8B09-44CA-8EDA-F1B270CF484D}" type="datetimeFigureOut">
              <a:rPr lang="en-GB" smtClean="0"/>
              <a:t>18/11/2025</a:t>
            </a:fld>
            <a:endParaRPr lang="en-GB"/>
          </a:p>
        </p:txBody>
      </p:sp>
      <p:sp>
        <p:nvSpPr>
          <p:cNvPr id="4" name="Slide Image Placehold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2401EC1-F5E9-4D1B-9F98-41EC1014FE47}" type="slidenum">
              <a:rPr lang="en-GB" smtClean="0"/>
              <a:t>‹#›</a:t>
            </a:fld>
            <a:endParaRPr lang="en-GB"/>
          </a:p>
        </p:txBody>
      </p:sp>
    </p:spTree>
    <p:extLst>
      <p:ext uri="{BB962C8B-B14F-4D97-AF65-F5344CB8AC3E}">
        <p14:creationId xmlns:p14="http://schemas.microsoft.com/office/powerpoint/2010/main" val="371259224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E2401EC1-F5E9-4D1B-9F98-41EC1014FE47}" type="slidenum">
              <a:rPr lang="en-GB" smtClean="0"/>
              <a:t>1</a:t>
            </a:fld>
            <a:endParaRPr lang="en-GB"/>
          </a:p>
        </p:txBody>
      </p:sp>
    </p:spTree>
    <p:extLst>
      <p:ext uri="{BB962C8B-B14F-4D97-AF65-F5344CB8AC3E}">
        <p14:creationId xmlns:p14="http://schemas.microsoft.com/office/powerpoint/2010/main" val="26244331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9568" y="4953466"/>
            <a:ext cx="36375102" cy="10537496"/>
          </a:xfrm>
        </p:spPr>
        <p:txBody>
          <a:bodyPr anchor="b"/>
          <a:lstStyle>
            <a:lvl1pPr algn="ctr">
              <a:defRPr sz="26480"/>
            </a:lvl1pPr>
          </a:lstStyle>
          <a:p>
            <a:r>
              <a:rPr lang="en-GB"/>
              <a:t>Click to edit Master title style</a:t>
            </a:r>
            <a:endParaRPr lang="en-US" dirty="0"/>
          </a:p>
        </p:txBody>
      </p:sp>
      <p:sp>
        <p:nvSpPr>
          <p:cNvPr id="3" name="Subtitle 2"/>
          <p:cNvSpPr>
            <a:spLocks noGrp="1"/>
          </p:cNvSpPr>
          <p:nvPr>
            <p:ph type="subTitle" idx="1"/>
          </p:nvPr>
        </p:nvSpPr>
        <p:spPr>
          <a:xfrm>
            <a:off x="5349280" y="15897328"/>
            <a:ext cx="32095679" cy="7307583"/>
          </a:xfrm>
        </p:spPr>
        <p:txBody>
          <a:bodyPr/>
          <a:lstStyle>
            <a:lvl1pPr marL="0" indent="0" algn="ctr">
              <a:buNone/>
              <a:defRPr sz="10592"/>
            </a:lvl1pPr>
            <a:lvl2pPr marL="2017806" indent="0" algn="ctr">
              <a:buNone/>
              <a:defRPr sz="8827"/>
            </a:lvl2pPr>
            <a:lvl3pPr marL="4035613" indent="0" algn="ctr">
              <a:buNone/>
              <a:defRPr sz="7944"/>
            </a:lvl3pPr>
            <a:lvl4pPr marL="6053419" indent="0" algn="ctr">
              <a:buNone/>
              <a:defRPr sz="7061"/>
            </a:lvl4pPr>
            <a:lvl5pPr marL="8071226" indent="0" algn="ctr">
              <a:buNone/>
              <a:defRPr sz="7061"/>
            </a:lvl5pPr>
            <a:lvl6pPr marL="10089032" indent="0" algn="ctr">
              <a:buNone/>
              <a:defRPr sz="7061"/>
            </a:lvl6pPr>
            <a:lvl7pPr marL="12106839" indent="0" algn="ctr">
              <a:buNone/>
              <a:defRPr sz="7061"/>
            </a:lvl7pPr>
            <a:lvl8pPr marL="14124645" indent="0" algn="ctr">
              <a:buNone/>
              <a:defRPr sz="7061"/>
            </a:lvl8pPr>
            <a:lvl9pPr marL="16142452" indent="0" algn="ctr">
              <a:buNone/>
              <a:defRPr sz="7061"/>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80DA123D-7096-4B0C-9C19-3141DE57783E}"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550442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0DA123D-7096-4B0C-9C19-3141DE57783E}"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119838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24629" y="1611452"/>
            <a:ext cx="9227508" cy="25650117"/>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2942106" y="1611452"/>
            <a:ext cx="27147595" cy="25650117"/>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0DA123D-7096-4B0C-9C19-3141DE57783E}"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305112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80DA123D-7096-4B0C-9C19-3141DE57783E}"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33575308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19818" y="7545809"/>
            <a:ext cx="36910030" cy="12590343"/>
          </a:xfrm>
        </p:spPr>
        <p:txBody>
          <a:bodyPr anchor="b"/>
          <a:lstStyle>
            <a:lvl1pPr>
              <a:defRPr sz="26480"/>
            </a:lvl1pPr>
          </a:lstStyle>
          <a:p>
            <a:r>
              <a:rPr lang="en-GB"/>
              <a:t>Click to edit Master title style</a:t>
            </a:r>
            <a:endParaRPr lang="en-US" dirty="0"/>
          </a:p>
        </p:txBody>
      </p:sp>
      <p:sp>
        <p:nvSpPr>
          <p:cNvPr id="3" name="Text Placeholder 2"/>
          <p:cNvSpPr>
            <a:spLocks noGrp="1"/>
          </p:cNvSpPr>
          <p:nvPr>
            <p:ph type="body" idx="1"/>
          </p:nvPr>
        </p:nvSpPr>
        <p:spPr>
          <a:xfrm>
            <a:off x="2919818" y="20255262"/>
            <a:ext cx="36910030" cy="6620964"/>
          </a:xfrm>
        </p:spPr>
        <p:txBody>
          <a:bodyPr/>
          <a:lstStyle>
            <a:lvl1pPr marL="0" indent="0">
              <a:buNone/>
              <a:defRPr sz="10592">
                <a:solidFill>
                  <a:schemeClr val="tx1">
                    <a:tint val="82000"/>
                  </a:schemeClr>
                </a:solidFill>
              </a:defRPr>
            </a:lvl1pPr>
            <a:lvl2pPr marL="2017806" indent="0">
              <a:buNone/>
              <a:defRPr sz="8827">
                <a:solidFill>
                  <a:schemeClr val="tx1">
                    <a:tint val="82000"/>
                  </a:schemeClr>
                </a:solidFill>
              </a:defRPr>
            </a:lvl2pPr>
            <a:lvl3pPr marL="4035613" indent="0">
              <a:buNone/>
              <a:defRPr sz="7944">
                <a:solidFill>
                  <a:schemeClr val="tx1">
                    <a:tint val="82000"/>
                  </a:schemeClr>
                </a:solidFill>
              </a:defRPr>
            </a:lvl3pPr>
            <a:lvl4pPr marL="6053419" indent="0">
              <a:buNone/>
              <a:defRPr sz="7061">
                <a:solidFill>
                  <a:schemeClr val="tx1">
                    <a:tint val="82000"/>
                  </a:schemeClr>
                </a:solidFill>
              </a:defRPr>
            </a:lvl4pPr>
            <a:lvl5pPr marL="8071226" indent="0">
              <a:buNone/>
              <a:defRPr sz="7061">
                <a:solidFill>
                  <a:schemeClr val="tx1">
                    <a:tint val="82000"/>
                  </a:schemeClr>
                </a:solidFill>
              </a:defRPr>
            </a:lvl5pPr>
            <a:lvl6pPr marL="10089032" indent="0">
              <a:buNone/>
              <a:defRPr sz="7061">
                <a:solidFill>
                  <a:schemeClr val="tx1">
                    <a:tint val="82000"/>
                  </a:schemeClr>
                </a:solidFill>
              </a:defRPr>
            </a:lvl6pPr>
            <a:lvl7pPr marL="12106839" indent="0">
              <a:buNone/>
              <a:defRPr sz="7061">
                <a:solidFill>
                  <a:schemeClr val="tx1">
                    <a:tint val="82000"/>
                  </a:schemeClr>
                </a:solidFill>
              </a:defRPr>
            </a:lvl7pPr>
            <a:lvl8pPr marL="14124645" indent="0">
              <a:buNone/>
              <a:defRPr sz="7061">
                <a:solidFill>
                  <a:schemeClr val="tx1">
                    <a:tint val="82000"/>
                  </a:schemeClr>
                </a:solidFill>
              </a:defRPr>
            </a:lvl8pPr>
            <a:lvl9pPr marL="16142452" indent="0">
              <a:buNone/>
              <a:defRPr sz="7061">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80DA123D-7096-4B0C-9C19-3141DE57783E}" type="datetimeFigureOut">
              <a:rPr lang="en-GB" smtClean="0"/>
              <a:t>18/11/2025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16746822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2942104" y="8057261"/>
            <a:ext cx="18187551" cy="192043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21664583" y="8057261"/>
            <a:ext cx="18187551" cy="1920430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80DA123D-7096-4B0C-9C19-3141DE57783E}"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10070369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47678" y="1611459"/>
            <a:ext cx="36910030" cy="5850274"/>
          </a:xfrm>
        </p:spPr>
        <p:txBody>
          <a:bodyPr/>
          <a:lstStyle/>
          <a:p>
            <a:r>
              <a:rPr lang="en-GB"/>
              <a:t>Click to edit Master title style</a:t>
            </a:r>
            <a:endParaRPr lang="en-US" dirty="0"/>
          </a:p>
        </p:txBody>
      </p:sp>
      <p:sp>
        <p:nvSpPr>
          <p:cNvPr id="3" name="Text Placeholder 2"/>
          <p:cNvSpPr>
            <a:spLocks noGrp="1"/>
          </p:cNvSpPr>
          <p:nvPr>
            <p:ph type="body" idx="1"/>
          </p:nvPr>
        </p:nvSpPr>
        <p:spPr>
          <a:xfrm>
            <a:off x="2947682" y="7419688"/>
            <a:ext cx="18103966" cy="3636275"/>
          </a:xfrm>
        </p:spPr>
        <p:txBody>
          <a:bodyPr anchor="b"/>
          <a:lstStyle>
            <a:lvl1pPr marL="0" indent="0">
              <a:buNone/>
              <a:defRPr sz="10592" b="1"/>
            </a:lvl1pPr>
            <a:lvl2pPr marL="2017806" indent="0">
              <a:buNone/>
              <a:defRPr sz="8827" b="1"/>
            </a:lvl2pPr>
            <a:lvl3pPr marL="4035613" indent="0">
              <a:buNone/>
              <a:defRPr sz="7944" b="1"/>
            </a:lvl3pPr>
            <a:lvl4pPr marL="6053419" indent="0">
              <a:buNone/>
              <a:defRPr sz="7061" b="1"/>
            </a:lvl4pPr>
            <a:lvl5pPr marL="8071226" indent="0">
              <a:buNone/>
              <a:defRPr sz="7061" b="1"/>
            </a:lvl5pPr>
            <a:lvl6pPr marL="10089032" indent="0">
              <a:buNone/>
              <a:defRPr sz="7061" b="1"/>
            </a:lvl6pPr>
            <a:lvl7pPr marL="12106839" indent="0">
              <a:buNone/>
              <a:defRPr sz="7061" b="1"/>
            </a:lvl7pPr>
            <a:lvl8pPr marL="14124645" indent="0">
              <a:buNone/>
              <a:defRPr sz="7061" b="1"/>
            </a:lvl8pPr>
            <a:lvl9pPr marL="16142452" indent="0">
              <a:buNone/>
              <a:defRPr sz="7061" b="1"/>
            </a:lvl9pPr>
          </a:lstStyle>
          <a:p>
            <a:pPr lvl="0"/>
            <a:r>
              <a:rPr lang="en-GB"/>
              <a:t>Click to edit Master text styles</a:t>
            </a:r>
          </a:p>
        </p:txBody>
      </p:sp>
      <p:sp>
        <p:nvSpPr>
          <p:cNvPr id="4" name="Content Placeholder 3"/>
          <p:cNvSpPr>
            <a:spLocks noGrp="1"/>
          </p:cNvSpPr>
          <p:nvPr>
            <p:ph sz="half" idx="2"/>
          </p:nvPr>
        </p:nvSpPr>
        <p:spPr>
          <a:xfrm>
            <a:off x="2947682" y="11055963"/>
            <a:ext cx="18103966" cy="1626165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21664585" y="7419688"/>
            <a:ext cx="18193125" cy="3636275"/>
          </a:xfrm>
        </p:spPr>
        <p:txBody>
          <a:bodyPr anchor="b"/>
          <a:lstStyle>
            <a:lvl1pPr marL="0" indent="0">
              <a:buNone/>
              <a:defRPr sz="10592" b="1"/>
            </a:lvl1pPr>
            <a:lvl2pPr marL="2017806" indent="0">
              <a:buNone/>
              <a:defRPr sz="8827" b="1"/>
            </a:lvl2pPr>
            <a:lvl3pPr marL="4035613" indent="0">
              <a:buNone/>
              <a:defRPr sz="7944" b="1"/>
            </a:lvl3pPr>
            <a:lvl4pPr marL="6053419" indent="0">
              <a:buNone/>
              <a:defRPr sz="7061" b="1"/>
            </a:lvl4pPr>
            <a:lvl5pPr marL="8071226" indent="0">
              <a:buNone/>
              <a:defRPr sz="7061" b="1"/>
            </a:lvl5pPr>
            <a:lvl6pPr marL="10089032" indent="0">
              <a:buNone/>
              <a:defRPr sz="7061" b="1"/>
            </a:lvl6pPr>
            <a:lvl7pPr marL="12106839" indent="0">
              <a:buNone/>
              <a:defRPr sz="7061" b="1"/>
            </a:lvl7pPr>
            <a:lvl8pPr marL="14124645" indent="0">
              <a:buNone/>
              <a:defRPr sz="7061" b="1"/>
            </a:lvl8pPr>
            <a:lvl9pPr marL="16142452" indent="0">
              <a:buNone/>
              <a:defRPr sz="7061" b="1"/>
            </a:lvl9pPr>
          </a:lstStyle>
          <a:p>
            <a:pPr lvl="0"/>
            <a:r>
              <a:rPr lang="en-GB"/>
              <a:t>Click to edit Master text styles</a:t>
            </a:r>
          </a:p>
        </p:txBody>
      </p:sp>
      <p:sp>
        <p:nvSpPr>
          <p:cNvPr id="6" name="Content Placeholder 5"/>
          <p:cNvSpPr>
            <a:spLocks noGrp="1"/>
          </p:cNvSpPr>
          <p:nvPr>
            <p:ph sz="quarter" idx="4"/>
          </p:nvPr>
        </p:nvSpPr>
        <p:spPr>
          <a:xfrm>
            <a:off x="21664585" y="11055963"/>
            <a:ext cx="18193125" cy="1626165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80DA123D-7096-4B0C-9C19-3141DE57783E}" type="datetimeFigureOut">
              <a:rPr lang="en-GB" smtClean="0"/>
              <a:t>18/11/2025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41871927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80DA123D-7096-4B0C-9C19-3141DE57783E}" type="datetimeFigureOut">
              <a:rPr lang="en-GB" smtClean="0"/>
              <a:t>18/11/2025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29491182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DA123D-7096-4B0C-9C19-3141DE57783E}" type="datetimeFigureOut">
              <a:rPr lang="en-GB" smtClean="0"/>
              <a:t>18/11/2025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206352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7678" y="2017818"/>
            <a:ext cx="13802256" cy="7062364"/>
          </a:xfrm>
        </p:spPr>
        <p:txBody>
          <a:bodyPr anchor="b"/>
          <a:lstStyle>
            <a:lvl1pPr>
              <a:defRPr sz="14123"/>
            </a:lvl1pPr>
          </a:lstStyle>
          <a:p>
            <a:r>
              <a:rPr lang="en-GB"/>
              <a:t>Click to edit Master title style</a:t>
            </a:r>
            <a:endParaRPr lang="en-US" dirty="0"/>
          </a:p>
        </p:txBody>
      </p:sp>
      <p:sp>
        <p:nvSpPr>
          <p:cNvPr id="3" name="Content Placeholder 2"/>
          <p:cNvSpPr>
            <a:spLocks noGrp="1"/>
          </p:cNvSpPr>
          <p:nvPr>
            <p:ph idx="1"/>
          </p:nvPr>
        </p:nvSpPr>
        <p:spPr>
          <a:xfrm>
            <a:off x="18193125" y="4357934"/>
            <a:ext cx="21664583" cy="21509383"/>
          </a:xfrm>
        </p:spPr>
        <p:txBody>
          <a:bodyPr/>
          <a:lstStyle>
            <a:lvl1pPr>
              <a:defRPr sz="14123"/>
            </a:lvl1pPr>
            <a:lvl2pPr>
              <a:defRPr sz="12358"/>
            </a:lvl2pPr>
            <a:lvl3pPr>
              <a:defRPr sz="10592"/>
            </a:lvl3pPr>
            <a:lvl4pPr>
              <a:defRPr sz="8827"/>
            </a:lvl4pPr>
            <a:lvl5pPr>
              <a:defRPr sz="8827"/>
            </a:lvl5pPr>
            <a:lvl6pPr>
              <a:defRPr sz="8827"/>
            </a:lvl6pPr>
            <a:lvl7pPr>
              <a:defRPr sz="8827"/>
            </a:lvl7pPr>
            <a:lvl8pPr>
              <a:defRPr sz="8827"/>
            </a:lvl8pPr>
            <a:lvl9pPr>
              <a:defRPr sz="8827"/>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2947678" y="9080183"/>
            <a:ext cx="13802256" cy="16822161"/>
          </a:xfrm>
        </p:spPr>
        <p:txBody>
          <a:bodyPr/>
          <a:lstStyle>
            <a:lvl1pPr marL="0" indent="0">
              <a:buNone/>
              <a:defRPr sz="7061"/>
            </a:lvl1pPr>
            <a:lvl2pPr marL="2017806" indent="0">
              <a:buNone/>
              <a:defRPr sz="6179"/>
            </a:lvl2pPr>
            <a:lvl3pPr marL="4035613" indent="0">
              <a:buNone/>
              <a:defRPr sz="5296"/>
            </a:lvl3pPr>
            <a:lvl4pPr marL="6053419" indent="0">
              <a:buNone/>
              <a:defRPr sz="4413"/>
            </a:lvl4pPr>
            <a:lvl5pPr marL="8071226" indent="0">
              <a:buNone/>
              <a:defRPr sz="4413"/>
            </a:lvl5pPr>
            <a:lvl6pPr marL="10089032" indent="0">
              <a:buNone/>
              <a:defRPr sz="4413"/>
            </a:lvl6pPr>
            <a:lvl7pPr marL="12106839" indent="0">
              <a:buNone/>
              <a:defRPr sz="4413"/>
            </a:lvl7pPr>
            <a:lvl8pPr marL="14124645" indent="0">
              <a:buNone/>
              <a:defRPr sz="4413"/>
            </a:lvl8pPr>
            <a:lvl9pPr marL="16142452" indent="0">
              <a:buNone/>
              <a:defRPr sz="4413"/>
            </a:lvl9pPr>
          </a:lstStyle>
          <a:p>
            <a:pPr lvl="0"/>
            <a:r>
              <a:rPr lang="en-GB"/>
              <a:t>Click to edit Master text styles</a:t>
            </a:r>
          </a:p>
        </p:txBody>
      </p:sp>
      <p:sp>
        <p:nvSpPr>
          <p:cNvPr id="5" name="Date Placeholder 4"/>
          <p:cNvSpPr>
            <a:spLocks noGrp="1"/>
          </p:cNvSpPr>
          <p:nvPr>
            <p:ph type="dt" sz="half" idx="10"/>
          </p:nvPr>
        </p:nvSpPr>
        <p:spPr/>
        <p:txBody>
          <a:bodyPr/>
          <a:lstStyle/>
          <a:p>
            <a:fld id="{80DA123D-7096-4B0C-9C19-3141DE57783E}"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3768808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7678" y="2017818"/>
            <a:ext cx="13802256" cy="7062364"/>
          </a:xfrm>
        </p:spPr>
        <p:txBody>
          <a:bodyPr anchor="b"/>
          <a:lstStyle>
            <a:lvl1pPr>
              <a:defRPr sz="14123"/>
            </a:lvl1pPr>
          </a:lstStyle>
          <a:p>
            <a:r>
              <a:rPr lang="en-GB"/>
              <a:t>Click to edit Master title style</a:t>
            </a:r>
            <a:endParaRPr lang="en-US" dirty="0"/>
          </a:p>
        </p:txBody>
      </p:sp>
      <p:sp>
        <p:nvSpPr>
          <p:cNvPr id="3" name="Picture Placeholder 2"/>
          <p:cNvSpPr>
            <a:spLocks noGrp="1" noChangeAspect="1"/>
          </p:cNvSpPr>
          <p:nvPr>
            <p:ph type="pic" idx="1"/>
          </p:nvPr>
        </p:nvSpPr>
        <p:spPr>
          <a:xfrm>
            <a:off x="18193125" y="4357934"/>
            <a:ext cx="21664583" cy="21509383"/>
          </a:xfrm>
        </p:spPr>
        <p:txBody>
          <a:bodyPr anchor="t"/>
          <a:lstStyle>
            <a:lvl1pPr marL="0" indent="0">
              <a:buNone/>
              <a:defRPr sz="14123"/>
            </a:lvl1pPr>
            <a:lvl2pPr marL="2017806" indent="0">
              <a:buNone/>
              <a:defRPr sz="12358"/>
            </a:lvl2pPr>
            <a:lvl3pPr marL="4035613" indent="0">
              <a:buNone/>
              <a:defRPr sz="10592"/>
            </a:lvl3pPr>
            <a:lvl4pPr marL="6053419" indent="0">
              <a:buNone/>
              <a:defRPr sz="8827"/>
            </a:lvl4pPr>
            <a:lvl5pPr marL="8071226" indent="0">
              <a:buNone/>
              <a:defRPr sz="8827"/>
            </a:lvl5pPr>
            <a:lvl6pPr marL="10089032" indent="0">
              <a:buNone/>
              <a:defRPr sz="8827"/>
            </a:lvl6pPr>
            <a:lvl7pPr marL="12106839" indent="0">
              <a:buNone/>
              <a:defRPr sz="8827"/>
            </a:lvl7pPr>
            <a:lvl8pPr marL="14124645" indent="0">
              <a:buNone/>
              <a:defRPr sz="8827"/>
            </a:lvl8pPr>
            <a:lvl9pPr marL="16142452" indent="0">
              <a:buNone/>
              <a:defRPr sz="8827"/>
            </a:lvl9pPr>
          </a:lstStyle>
          <a:p>
            <a:r>
              <a:rPr lang="en-GB"/>
              <a:t>Click icon to add picture</a:t>
            </a:r>
            <a:endParaRPr lang="en-US" dirty="0"/>
          </a:p>
        </p:txBody>
      </p:sp>
      <p:sp>
        <p:nvSpPr>
          <p:cNvPr id="4" name="Text Placeholder 3"/>
          <p:cNvSpPr>
            <a:spLocks noGrp="1"/>
          </p:cNvSpPr>
          <p:nvPr>
            <p:ph type="body" sz="half" idx="2"/>
          </p:nvPr>
        </p:nvSpPr>
        <p:spPr>
          <a:xfrm>
            <a:off x="2947678" y="9080183"/>
            <a:ext cx="13802256" cy="16822161"/>
          </a:xfrm>
        </p:spPr>
        <p:txBody>
          <a:bodyPr/>
          <a:lstStyle>
            <a:lvl1pPr marL="0" indent="0">
              <a:buNone/>
              <a:defRPr sz="7061"/>
            </a:lvl1pPr>
            <a:lvl2pPr marL="2017806" indent="0">
              <a:buNone/>
              <a:defRPr sz="6179"/>
            </a:lvl2pPr>
            <a:lvl3pPr marL="4035613" indent="0">
              <a:buNone/>
              <a:defRPr sz="5296"/>
            </a:lvl3pPr>
            <a:lvl4pPr marL="6053419" indent="0">
              <a:buNone/>
              <a:defRPr sz="4413"/>
            </a:lvl4pPr>
            <a:lvl5pPr marL="8071226" indent="0">
              <a:buNone/>
              <a:defRPr sz="4413"/>
            </a:lvl5pPr>
            <a:lvl6pPr marL="10089032" indent="0">
              <a:buNone/>
              <a:defRPr sz="4413"/>
            </a:lvl6pPr>
            <a:lvl7pPr marL="12106839" indent="0">
              <a:buNone/>
              <a:defRPr sz="4413"/>
            </a:lvl7pPr>
            <a:lvl8pPr marL="14124645" indent="0">
              <a:buNone/>
              <a:defRPr sz="4413"/>
            </a:lvl8pPr>
            <a:lvl9pPr marL="16142452" indent="0">
              <a:buNone/>
              <a:defRPr sz="4413"/>
            </a:lvl9pPr>
          </a:lstStyle>
          <a:p>
            <a:pPr lvl="0"/>
            <a:r>
              <a:rPr lang="en-GB"/>
              <a:t>Click to edit Master text styles</a:t>
            </a:r>
          </a:p>
        </p:txBody>
      </p:sp>
      <p:sp>
        <p:nvSpPr>
          <p:cNvPr id="5" name="Date Placeholder 4"/>
          <p:cNvSpPr>
            <a:spLocks noGrp="1"/>
          </p:cNvSpPr>
          <p:nvPr>
            <p:ph type="dt" sz="half" idx="10"/>
          </p:nvPr>
        </p:nvSpPr>
        <p:spPr/>
        <p:txBody>
          <a:bodyPr/>
          <a:lstStyle/>
          <a:p>
            <a:fld id="{80DA123D-7096-4B0C-9C19-3141DE57783E}" type="datetimeFigureOut">
              <a:rPr lang="en-GB" smtClean="0"/>
              <a:t>18/11/2025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C763934-6603-4854-9747-0F9ACE2A8871}" type="slidenum">
              <a:rPr lang="en-GB" smtClean="0"/>
              <a:t>‹#›</a:t>
            </a:fld>
            <a:endParaRPr lang="en-GB"/>
          </a:p>
        </p:txBody>
      </p:sp>
    </p:spTree>
    <p:extLst>
      <p:ext uri="{BB962C8B-B14F-4D97-AF65-F5344CB8AC3E}">
        <p14:creationId xmlns:p14="http://schemas.microsoft.com/office/powerpoint/2010/main" val="1885194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104" y="1611459"/>
            <a:ext cx="36910030" cy="5850274"/>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2942104" y="8057261"/>
            <a:ext cx="36910030" cy="1920430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2942104" y="28053287"/>
            <a:ext cx="9628704" cy="1611452"/>
          </a:xfrm>
          <a:prstGeom prst="rect">
            <a:avLst/>
          </a:prstGeom>
        </p:spPr>
        <p:txBody>
          <a:bodyPr vert="horz" lIns="91440" tIns="45720" rIns="91440" bIns="45720" rtlCol="0" anchor="ctr"/>
          <a:lstStyle>
            <a:lvl1pPr algn="l">
              <a:defRPr sz="5296">
                <a:solidFill>
                  <a:schemeClr val="tx1">
                    <a:tint val="82000"/>
                  </a:schemeClr>
                </a:solidFill>
              </a:defRPr>
            </a:lvl1pPr>
          </a:lstStyle>
          <a:p>
            <a:fld id="{80DA123D-7096-4B0C-9C19-3141DE57783E}" type="datetimeFigureOut">
              <a:rPr lang="en-GB" smtClean="0"/>
              <a:t>18/11/2025</a:t>
            </a:fld>
            <a:endParaRPr lang="en-GB"/>
          </a:p>
        </p:txBody>
      </p:sp>
      <p:sp>
        <p:nvSpPr>
          <p:cNvPr id="5" name="Footer Placeholder 4"/>
          <p:cNvSpPr>
            <a:spLocks noGrp="1"/>
          </p:cNvSpPr>
          <p:nvPr>
            <p:ph type="ftr" sz="quarter" idx="3"/>
          </p:nvPr>
        </p:nvSpPr>
        <p:spPr>
          <a:xfrm>
            <a:off x="14175592" y="28053287"/>
            <a:ext cx="14443055" cy="1611452"/>
          </a:xfrm>
          <a:prstGeom prst="rect">
            <a:avLst/>
          </a:prstGeom>
        </p:spPr>
        <p:txBody>
          <a:bodyPr vert="horz" lIns="91440" tIns="45720" rIns="91440" bIns="45720" rtlCol="0" anchor="ctr"/>
          <a:lstStyle>
            <a:lvl1pPr algn="ctr">
              <a:defRPr sz="5296">
                <a:solidFill>
                  <a:schemeClr val="tx1">
                    <a:tint val="82000"/>
                  </a:schemeClr>
                </a:solidFill>
              </a:defRPr>
            </a:lvl1pPr>
          </a:lstStyle>
          <a:p>
            <a:endParaRPr lang="en-GB"/>
          </a:p>
        </p:txBody>
      </p:sp>
      <p:sp>
        <p:nvSpPr>
          <p:cNvPr id="6" name="Slide Number Placeholder 5"/>
          <p:cNvSpPr>
            <a:spLocks noGrp="1"/>
          </p:cNvSpPr>
          <p:nvPr>
            <p:ph type="sldNum" sz="quarter" idx="4"/>
          </p:nvPr>
        </p:nvSpPr>
        <p:spPr>
          <a:xfrm>
            <a:off x="30223430" y="28053287"/>
            <a:ext cx="9628704" cy="1611452"/>
          </a:xfrm>
          <a:prstGeom prst="rect">
            <a:avLst/>
          </a:prstGeom>
        </p:spPr>
        <p:txBody>
          <a:bodyPr vert="horz" lIns="91440" tIns="45720" rIns="91440" bIns="45720" rtlCol="0" anchor="ctr"/>
          <a:lstStyle>
            <a:lvl1pPr algn="r">
              <a:defRPr sz="5296">
                <a:solidFill>
                  <a:schemeClr val="tx1">
                    <a:tint val="82000"/>
                  </a:schemeClr>
                </a:solidFill>
              </a:defRPr>
            </a:lvl1pPr>
          </a:lstStyle>
          <a:p>
            <a:fld id="{3C763934-6603-4854-9747-0F9ACE2A8871}" type="slidenum">
              <a:rPr lang="en-GB" smtClean="0"/>
              <a:t>‹#›</a:t>
            </a:fld>
            <a:endParaRPr lang="en-GB"/>
          </a:p>
        </p:txBody>
      </p:sp>
    </p:spTree>
    <p:extLst>
      <p:ext uri="{BB962C8B-B14F-4D97-AF65-F5344CB8AC3E}">
        <p14:creationId xmlns:p14="http://schemas.microsoft.com/office/powerpoint/2010/main" val="11738081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35613" rtl="0" eaLnBrk="1" latinLnBrk="0" hangingPunct="1">
        <a:lnSpc>
          <a:spcPct val="90000"/>
        </a:lnSpc>
        <a:spcBef>
          <a:spcPct val="0"/>
        </a:spcBef>
        <a:buNone/>
        <a:defRPr sz="19419" kern="1200">
          <a:solidFill>
            <a:schemeClr val="tx1"/>
          </a:solidFill>
          <a:latin typeface="+mj-lt"/>
          <a:ea typeface="+mj-ea"/>
          <a:cs typeface="+mj-cs"/>
        </a:defRPr>
      </a:lvl1pPr>
    </p:titleStyle>
    <p:bodyStyle>
      <a:lvl1pPr marL="1008903" indent="-1008903" algn="l" defTabSz="4035613" rtl="0" eaLnBrk="1" latinLnBrk="0" hangingPunct="1">
        <a:lnSpc>
          <a:spcPct val="90000"/>
        </a:lnSpc>
        <a:spcBef>
          <a:spcPts val="4413"/>
        </a:spcBef>
        <a:buFont typeface="Arial" panose="020B0604020202020204" pitchFamily="34" charset="0"/>
        <a:buChar char="•"/>
        <a:defRPr sz="12358" kern="1200">
          <a:solidFill>
            <a:schemeClr val="tx1"/>
          </a:solidFill>
          <a:latin typeface="+mn-lt"/>
          <a:ea typeface="+mn-ea"/>
          <a:cs typeface="+mn-cs"/>
        </a:defRPr>
      </a:lvl1pPr>
      <a:lvl2pPr marL="3026710" indent="-1008903" algn="l" defTabSz="4035613" rtl="0" eaLnBrk="1" latinLnBrk="0" hangingPunct="1">
        <a:lnSpc>
          <a:spcPct val="90000"/>
        </a:lnSpc>
        <a:spcBef>
          <a:spcPts val="2207"/>
        </a:spcBef>
        <a:buFont typeface="Arial" panose="020B0604020202020204" pitchFamily="34" charset="0"/>
        <a:buChar char="•"/>
        <a:defRPr sz="10592" kern="1200">
          <a:solidFill>
            <a:schemeClr val="tx1"/>
          </a:solidFill>
          <a:latin typeface="+mn-lt"/>
          <a:ea typeface="+mn-ea"/>
          <a:cs typeface="+mn-cs"/>
        </a:defRPr>
      </a:lvl2pPr>
      <a:lvl3pPr marL="5044516" indent="-1008903" algn="l" defTabSz="4035613" rtl="0" eaLnBrk="1" latinLnBrk="0" hangingPunct="1">
        <a:lnSpc>
          <a:spcPct val="90000"/>
        </a:lnSpc>
        <a:spcBef>
          <a:spcPts val="2207"/>
        </a:spcBef>
        <a:buFont typeface="Arial" panose="020B0604020202020204" pitchFamily="34" charset="0"/>
        <a:buChar char="•"/>
        <a:defRPr sz="8827" kern="1200">
          <a:solidFill>
            <a:schemeClr val="tx1"/>
          </a:solidFill>
          <a:latin typeface="+mn-lt"/>
          <a:ea typeface="+mn-ea"/>
          <a:cs typeface="+mn-cs"/>
        </a:defRPr>
      </a:lvl3pPr>
      <a:lvl4pPr marL="7062323"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4pPr>
      <a:lvl5pPr marL="9080129"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5pPr>
      <a:lvl6pPr marL="11097936"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6pPr>
      <a:lvl7pPr marL="13115742"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7pPr>
      <a:lvl8pPr marL="15133549"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8pPr>
      <a:lvl9pPr marL="17151355"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9pPr>
    </p:bodyStyle>
    <p:otherStyle>
      <a:defPPr>
        <a:defRPr lang="en-US"/>
      </a:defPPr>
      <a:lvl1pPr marL="0" algn="l" defTabSz="4035613" rtl="0" eaLnBrk="1" latinLnBrk="0" hangingPunct="1">
        <a:defRPr sz="7944" kern="1200">
          <a:solidFill>
            <a:schemeClr val="tx1"/>
          </a:solidFill>
          <a:latin typeface="+mn-lt"/>
          <a:ea typeface="+mn-ea"/>
          <a:cs typeface="+mn-cs"/>
        </a:defRPr>
      </a:lvl1pPr>
      <a:lvl2pPr marL="2017806" algn="l" defTabSz="4035613" rtl="0" eaLnBrk="1" latinLnBrk="0" hangingPunct="1">
        <a:defRPr sz="7944" kern="1200">
          <a:solidFill>
            <a:schemeClr val="tx1"/>
          </a:solidFill>
          <a:latin typeface="+mn-lt"/>
          <a:ea typeface="+mn-ea"/>
          <a:cs typeface="+mn-cs"/>
        </a:defRPr>
      </a:lvl2pPr>
      <a:lvl3pPr marL="4035613" algn="l" defTabSz="4035613" rtl="0" eaLnBrk="1" latinLnBrk="0" hangingPunct="1">
        <a:defRPr sz="7944" kern="1200">
          <a:solidFill>
            <a:schemeClr val="tx1"/>
          </a:solidFill>
          <a:latin typeface="+mn-lt"/>
          <a:ea typeface="+mn-ea"/>
          <a:cs typeface="+mn-cs"/>
        </a:defRPr>
      </a:lvl3pPr>
      <a:lvl4pPr marL="6053419" algn="l" defTabSz="4035613" rtl="0" eaLnBrk="1" latinLnBrk="0" hangingPunct="1">
        <a:defRPr sz="7944" kern="1200">
          <a:solidFill>
            <a:schemeClr val="tx1"/>
          </a:solidFill>
          <a:latin typeface="+mn-lt"/>
          <a:ea typeface="+mn-ea"/>
          <a:cs typeface="+mn-cs"/>
        </a:defRPr>
      </a:lvl4pPr>
      <a:lvl5pPr marL="8071226" algn="l" defTabSz="4035613" rtl="0" eaLnBrk="1" latinLnBrk="0" hangingPunct="1">
        <a:defRPr sz="7944" kern="1200">
          <a:solidFill>
            <a:schemeClr val="tx1"/>
          </a:solidFill>
          <a:latin typeface="+mn-lt"/>
          <a:ea typeface="+mn-ea"/>
          <a:cs typeface="+mn-cs"/>
        </a:defRPr>
      </a:lvl5pPr>
      <a:lvl6pPr marL="10089032" algn="l" defTabSz="4035613" rtl="0" eaLnBrk="1" latinLnBrk="0" hangingPunct="1">
        <a:defRPr sz="7944" kern="1200">
          <a:solidFill>
            <a:schemeClr val="tx1"/>
          </a:solidFill>
          <a:latin typeface="+mn-lt"/>
          <a:ea typeface="+mn-ea"/>
          <a:cs typeface="+mn-cs"/>
        </a:defRPr>
      </a:lvl6pPr>
      <a:lvl7pPr marL="12106839" algn="l" defTabSz="4035613" rtl="0" eaLnBrk="1" latinLnBrk="0" hangingPunct="1">
        <a:defRPr sz="7944" kern="1200">
          <a:solidFill>
            <a:schemeClr val="tx1"/>
          </a:solidFill>
          <a:latin typeface="+mn-lt"/>
          <a:ea typeface="+mn-ea"/>
          <a:cs typeface="+mn-cs"/>
        </a:defRPr>
      </a:lvl7pPr>
      <a:lvl8pPr marL="14124645" algn="l" defTabSz="4035613" rtl="0" eaLnBrk="1" latinLnBrk="0" hangingPunct="1">
        <a:defRPr sz="7944" kern="1200">
          <a:solidFill>
            <a:schemeClr val="tx1"/>
          </a:solidFill>
          <a:latin typeface="+mn-lt"/>
          <a:ea typeface="+mn-ea"/>
          <a:cs typeface="+mn-cs"/>
        </a:defRPr>
      </a:lvl8pPr>
      <a:lvl9pPr marL="16142452" algn="l" defTabSz="4035613" rtl="0" eaLnBrk="1" latinLnBrk="0" hangingPunct="1">
        <a:defRPr sz="794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svg"/><Relationship Id="rId2" Type="http://schemas.openxmlformats.org/officeDocument/2006/relationships/notesSlide" Target="../notesSlides/notesSlide1.xml"/><Relationship Id="rId1" Type="http://schemas.openxmlformats.org/officeDocument/2006/relationships/slideLayout" Target="../slideLayouts/slideLayout6.xml"/><Relationship Id="rId6" Type="http://schemas.openxmlformats.org/officeDocument/2006/relationships/image" Target="../media/image4.png"/><Relationship Id="rId11" Type="http://schemas.openxmlformats.org/officeDocument/2006/relationships/image" Target="../media/image8.png"/><Relationship Id="rId5" Type="http://schemas.openxmlformats.org/officeDocument/2006/relationships/image" Target="../media/image3.svg"/><Relationship Id="rId10" Type="http://schemas.openxmlformats.org/officeDocument/2006/relationships/image" Target="../media/image7.jpg"/><Relationship Id="rId4" Type="http://schemas.openxmlformats.org/officeDocument/2006/relationships/image" Target="../media/image2.png"/><Relationship Id="rId9" Type="http://schemas.openxmlformats.org/officeDocument/2006/relationships/hyperlink" Target="https://doi.org/xx.xxx/yyy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A6A2184-A8B7-7555-B58B-1D1E5F5B12AB}"/>
              </a:ext>
            </a:extLst>
          </p:cNvPr>
          <p:cNvSpPr>
            <a:spLocks noGrp="1"/>
          </p:cNvSpPr>
          <p:nvPr>
            <p:ph type="title"/>
          </p:nvPr>
        </p:nvSpPr>
        <p:spPr>
          <a:xfrm>
            <a:off x="2427754" y="2869531"/>
            <a:ext cx="19346396" cy="1982589"/>
          </a:xfrm>
        </p:spPr>
        <p:txBody>
          <a:bodyPr>
            <a:noAutofit/>
          </a:bodyPr>
          <a:lstStyle/>
          <a:p>
            <a:pPr>
              <a:lnSpc>
                <a:spcPct val="100000"/>
              </a:lnSpc>
            </a:pPr>
            <a:r>
              <a:rPr lang="en-US" sz="8800" dirty="0">
                <a:latin typeface="Calibri" panose="020F0502020204030204" pitchFamily="34" charset="0"/>
                <a:ea typeface="Calibri" panose="020F0502020204030204" pitchFamily="34" charset="0"/>
                <a:cs typeface="Calibri" panose="020F0502020204030204" pitchFamily="34" charset="0"/>
              </a:rPr>
              <a:t>Title: </a:t>
            </a:r>
            <a:r>
              <a:rPr lang="en-GB" sz="8800" dirty="0">
                <a:latin typeface="Calibri" panose="020F0502020204030204" pitchFamily="34" charset="0"/>
                <a:ea typeface="Calibri" panose="020F0502020204030204" pitchFamily="34" charset="0"/>
                <a:cs typeface="Calibri" panose="020F0502020204030204" pitchFamily="34" charset="0"/>
              </a:rPr>
              <a:t>Title font size (72-100pt) </a:t>
            </a:r>
            <a:r>
              <a:rPr lang="en-GB" sz="8800" dirty="0"/>
              <a:t>Should be readable from 3–5 meters away</a:t>
            </a:r>
            <a:br>
              <a:rPr lang="en-GB" sz="8000" dirty="0"/>
            </a:br>
            <a:endParaRPr lang="en-GB" sz="8000" dirty="0"/>
          </a:p>
        </p:txBody>
      </p:sp>
      <p:sp>
        <p:nvSpPr>
          <p:cNvPr id="11" name="TextBox 39">
            <a:extLst>
              <a:ext uri="{FF2B5EF4-FFF2-40B4-BE49-F238E27FC236}">
                <a16:creationId xmlns:a16="http://schemas.microsoft.com/office/drawing/2014/main" id="{E9B1BF36-89B4-017D-BBAC-55E7B240392D}"/>
              </a:ext>
            </a:extLst>
          </p:cNvPr>
          <p:cNvSpPr txBox="1"/>
          <p:nvPr/>
        </p:nvSpPr>
        <p:spPr>
          <a:xfrm>
            <a:off x="29832300" y="1988706"/>
            <a:ext cx="11021859" cy="1576137"/>
          </a:xfrm>
          <a:prstGeom prst="rect">
            <a:avLst/>
          </a:prstGeom>
        </p:spPr>
        <p:txBody>
          <a:bodyPr lIns="0" tIns="0" rIns="0" bIns="0" rtlCol="0" anchor="t">
            <a:spAutoFit/>
          </a:bodyPr>
          <a:lstStyle/>
          <a:p>
            <a:pPr>
              <a:lnSpc>
                <a:spcPct val="150000"/>
              </a:lnSpc>
            </a:pPr>
            <a:r>
              <a:rPr lang="en-US" sz="3600" b="1" u="sng" spc="20" dirty="0">
                <a:latin typeface="Calibri" panose="020F0502020204030204" pitchFamily="34" charset="0"/>
                <a:ea typeface="Calibri" panose="020F0502020204030204" pitchFamily="34" charset="0"/>
                <a:cs typeface="Calibri" panose="020F0502020204030204" pitchFamily="34" charset="0"/>
                <a:sym typeface="Codec Pro Bold"/>
              </a:rPr>
              <a:t>Authors</a:t>
            </a:r>
          </a:p>
          <a:p>
            <a:pPr>
              <a:lnSpc>
                <a:spcPct val="150000"/>
              </a:lnSpc>
            </a:pPr>
            <a:r>
              <a:rPr lang="en-US" sz="3600" spc="20" dirty="0">
                <a:latin typeface="Calibri" panose="020F0502020204030204" pitchFamily="34" charset="0"/>
                <a:ea typeface="Calibri" panose="020F0502020204030204" pitchFamily="34" charset="0"/>
                <a:cs typeface="Calibri" panose="020F0502020204030204" pitchFamily="34" charset="0"/>
                <a:sym typeface="Codec Pro"/>
              </a:rPr>
              <a:t>Write the name of authors</a:t>
            </a:r>
          </a:p>
        </p:txBody>
      </p:sp>
      <p:sp>
        <p:nvSpPr>
          <p:cNvPr id="12" name="TextBox 40">
            <a:extLst>
              <a:ext uri="{FF2B5EF4-FFF2-40B4-BE49-F238E27FC236}">
                <a16:creationId xmlns:a16="http://schemas.microsoft.com/office/drawing/2014/main" id="{87FAB705-25E6-9D45-4F03-06FAD128D5CB}"/>
              </a:ext>
            </a:extLst>
          </p:cNvPr>
          <p:cNvSpPr txBox="1"/>
          <p:nvPr/>
        </p:nvSpPr>
        <p:spPr>
          <a:xfrm>
            <a:off x="29832301" y="4029075"/>
            <a:ext cx="11021860" cy="2407134"/>
          </a:xfrm>
          <a:prstGeom prst="rect">
            <a:avLst/>
          </a:prstGeom>
        </p:spPr>
        <p:txBody>
          <a:bodyPr wrap="square" lIns="0" tIns="0" rIns="0" bIns="0" rtlCol="0" anchor="t">
            <a:spAutoFit/>
          </a:bodyPr>
          <a:lstStyle/>
          <a:p>
            <a:pPr>
              <a:lnSpc>
                <a:spcPct val="150000"/>
              </a:lnSpc>
            </a:pPr>
            <a:r>
              <a:rPr lang="en-US" sz="3600" b="1" u="sng" spc="20" dirty="0">
                <a:latin typeface="Calibri" panose="020F0502020204030204" pitchFamily="34" charset="0"/>
                <a:ea typeface="Calibri" panose="020F0502020204030204" pitchFamily="34" charset="0"/>
                <a:cs typeface="Calibri" panose="020F0502020204030204" pitchFamily="34" charset="0"/>
                <a:sym typeface="Codec Pro Bold"/>
              </a:rPr>
              <a:t>Affiliations</a:t>
            </a:r>
          </a:p>
          <a:p>
            <a:pPr>
              <a:lnSpc>
                <a:spcPct val="150000"/>
              </a:lnSpc>
            </a:pPr>
            <a:r>
              <a:rPr lang="en-US" sz="3600" spc="20" dirty="0">
                <a:latin typeface="Calibri" panose="020F0502020204030204" pitchFamily="34" charset="0"/>
                <a:ea typeface="Calibri" panose="020F0502020204030204" pitchFamily="34" charset="0"/>
                <a:cs typeface="Calibri" panose="020F0502020204030204" pitchFamily="34" charset="0"/>
                <a:sym typeface="Codec Pro"/>
              </a:rPr>
              <a:t>We're also proud of the institutions that you are presenting</a:t>
            </a:r>
          </a:p>
        </p:txBody>
      </p:sp>
      <p:sp>
        <p:nvSpPr>
          <p:cNvPr id="16" name="AutoShape 41">
            <a:extLst>
              <a:ext uri="{FF2B5EF4-FFF2-40B4-BE49-F238E27FC236}">
                <a16:creationId xmlns:a16="http://schemas.microsoft.com/office/drawing/2014/main" id="{336BF858-5761-C116-C685-3506B00D1F34}"/>
              </a:ext>
            </a:extLst>
          </p:cNvPr>
          <p:cNvSpPr/>
          <p:nvPr/>
        </p:nvSpPr>
        <p:spPr>
          <a:xfrm flipV="1">
            <a:off x="29832299" y="6657976"/>
            <a:ext cx="9458326" cy="42338"/>
          </a:xfrm>
          <a:prstGeom prst="line">
            <a:avLst/>
          </a:prstGeom>
          <a:ln w="35000" cap="flat">
            <a:solidFill>
              <a:srgbClr val="485AA3"/>
            </a:solidFill>
            <a:prstDash val="solid"/>
            <a:headEnd type="none" w="sm" len="sm"/>
            <a:tailEnd type="none" w="sm" len="sm"/>
          </a:ln>
        </p:spPr>
      </p:sp>
      <p:sp>
        <p:nvSpPr>
          <p:cNvPr id="20" name="TextBox 13">
            <a:extLst>
              <a:ext uri="{FF2B5EF4-FFF2-40B4-BE49-F238E27FC236}">
                <a16:creationId xmlns:a16="http://schemas.microsoft.com/office/drawing/2014/main" id="{3C767001-124E-77A8-FD8A-897F6B37EF5A}"/>
              </a:ext>
            </a:extLst>
          </p:cNvPr>
          <p:cNvSpPr txBox="1"/>
          <p:nvPr/>
        </p:nvSpPr>
        <p:spPr>
          <a:xfrm>
            <a:off x="1933444" y="19678990"/>
            <a:ext cx="1930932" cy="676788"/>
          </a:xfrm>
          <a:prstGeom prst="rect">
            <a:avLst/>
          </a:prstGeom>
        </p:spPr>
        <p:txBody>
          <a:bodyPr lIns="0" tIns="0" rIns="0" bIns="0" rtlCol="0" anchor="t">
            <a:spAutoFit/>
          </a:bodyPr>
          <a:lstStyle/>
          <a:p>
            <a:pPr>
              <a:lnSpc>
                <a:spcPts val="5052"/>
              </a:lnSpc>
              <a:spcBef>
                <a:spcPct val="0"/>
              </a:spcBef>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01</a:t>
            </a:r>
          </a:p>
        </p:txBody>
      </p:sp>
      <p:sp>
        <p:nvSpPr>
          <p:cNvPr id="21" name="TextBox 29">
            <a:extLst>
              <a:ext uri="{FF2B5EF4-FFF2-40B4-BE49-F238E27FC236}">
                <a16:creationId xmlns:a16="http://schemas.microsoft.com/office/drawing/2014/main" id="{D8256415-BC82-7BF7-5D47-3D92339D4C1C}"/>
              </a:ext>
            </a:extLst>
          </p:cNvPr>
          <p:cNvSpPr txBox="1"/>
          <p:nvPr/>
        </p:nvSpPr>
        <p:spPr>
          <a:xfrm>
            <a:off x="3400579" y="21457771"/>
            <a:ext cx="9164169" cy="4431983"/>
          </a:xfrm>
          <a:prstGeom prst="rect">
            <a:avLst/>
          </a:prstGeom>
        </p:spPr>
        <p:txBody>
          <a:bodyPr wrap="square" lIns="0" tIns="0" rIns="0" bIns="0" rtlCol="0" anchor="t">
            <a:spAutoFit/>
          </a:bodyPr>
          <a:lstStyle/>
          <a:p>
            <a:pPr algn="just"/>
            <a:r>
              <a:rPr lang="en-US" sz="3600" spc="23" dirty="0">
                <a:latin typeface="Calibri" panose="020F0502020204030204" pitchFamily="34" charset="0"/>
                <a:ea typeface="Calibri" panose="020F0502020204030204" pitchFamily="34" charset="0"/>
                <a:cs typeface="Calibri" panose="020F0502020204030204" pitchFamily="34" charset="0"/>
                <a:sym typeface="Codec Pro"/>
              </a:rPr>
              <a:t>Posters are popular method of presenting research findings in a concise and visually pleasing manner. They are commonly used in conferences and meetings. Start by introducing the subject of your research and/or your hypothesis. What are the questions about this topic that you want to answer? What new things can it contribute to the existing literature?</a:t>
            </a:r>
          </a:p>
        </p:txBody>
      </p:sp>
      <p:sp>
        <p:nvSpPr>
          <p:cNvPr id="22" name="TextBox 30">
            <a:extLst>
              <a:ext uri="{FF2B5EF4-FFF2-40B4-BE49-F238E27FC236}">
                <a16:creationId xmlns:a16="http://schemas.microsoft.com/office/drawing/2014/main" id="{EB67AA30-0CD1-4077-F37C-956E9FDE5704}"/>
              </a:ext>
            </a:extLst>
          </p:cNvPr>
          <p:cNvSpPr txBox="1"/>
          <p:nvPr/>
        </p:nvSpPr>
        <p:spPr>
          <a:xfrm>
            <a:off x="3400579" y="19919703"/>
            <a:ext cx="8236576" cy="492572"/>
          </a:xfrm>
          <a:prstGeom prst="rect">
            <a:avLst/>
          </a:prstGeom>
        </p:spPr>
        <p:txBody>
          <a:bodyPr lIns="0" tIns="0" rIns="0" bIns="0" rtlCol="0" anchor="t">
            <a:spAutoFit/>
          </a:bodyPr>
          <a:lstStyle/>
          <a:p>
            <a:pPr>
              <a:lnSpc>
                <a:spcPts val="3343"/>
              </a:lnSpc>
              <a:spcBef>
                <a:spcPct val="0"/>
              </a:spcBef>
            </a:pPr>
            <a:r>
              <a:rPr lang="en-US" sz="6000" b="1" dirty="0">
                <a:latin typeface="Codec Pro Ultra-Bold"/>
                <a:ea typeface="Codec Pro Ultra-Bold"/>
                <a:cs typeface="Codec Pro Ultra-Bold"/>
                <a:sym typeface="Codec Pro Ultra-Bold"/>
              </a:rPr>
              <a:t>Introduction</a:t>
            </a:r>
          </a:p>
        </p:txBody>
      </p:sp>
      <p:sp>
        <p:nvSpPr>
          <p:cNvPr id="24" name="AutoShape 41">
            <a:extLst>
              <a:ext uri="{FF2B5EF4-FFF2-40B4-BE49-F238E27FC236}">
                <a16:creationId xmlns:a16="http://schemas.microsoft.com/office/drawing/2014/main" id="{E5E374C5-F06F-89A8-9B05-40FE85A5774F}"/>
              </a:ext>
            </a:extLst>
          </p:cNvPr>
          <p:cNvSpPr/>
          <p:nvPr/>
        </p:nvSpPr>
        <p:spPr>
          <a:xfrm flipV="1">
            <a:off x="3106422" y="20680707"/>
            <a:ext cx="9458326" cy="42338"/>
          </a:xfrm>
          <a:prstGeom prst="line">
            <a:avLst/>
          </a:prstGeom>
          <a:ln w="35000" cap="flat">
            <a:solidFill>
              <a:srgbClr val="C00000"/>
            </a:solidFill>
            <a:prstDash val="solid"/>
            <a:headEnd type="none" w="sm" len="sm"/>
            <a:tailEnd type="none" w="sm" len="sm"/>
          </a:ln>
        </p:spPr>
      </p:sp>
      <p:sp>
        <p:nvSpPr>
          <p:cNvPr id="25" name="TextBox 15">
            <a:extLst>
              <a:ext uri="{FF2B5EF4-FFF2-40B4-BE49-F238E27FC236}">
                <a16:creationId xmlns:a16="http://schemas.microsoft.com/office/drawing/2014/main" id="{BB29324D-4DAC-084C-2A9D-06B8CF5494DF}"/>
              </a:ext>
            </a:extLst>
          </p:cNvPr>
          <p:cNvSpPr txBox="1"/>
          <p:nvPr/>
        </p:nvSpPr>
        <p:spPr>
          <a:xfrm>
            <a:off x="14764297" y="7690885"/>
            <a:ext cx="1074932" cy="674352"/>
          </a:xfrm>
          <a:prstGeom prst="rect">
            <a:avLst/>
          </a:prstGeom>
        </p:spPr>
        <p:txBody>
          <a:bodyPr lIns="0" tIns="0" rIns="0" bIns="0" rtlCol="0" anchor="t">
            <a:spAutoFit/>
          </a:bodyPr>
          <a:lstStyle/>
          <a:p>
            <a:pPr>
              <a:lnSpc>
                <a:spcPts val="5052"/>
              </a:lnSpc>
              <a:spcBef>
                <a:spcPct val="0"/>
              </a:spcBef>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02</a:t>
            </a:r>
          </a:p>
        </p:txBody>
      </p:sp>
      <p:sp>
        <p:nvSpPr>
          <p:cNvPr id="26" name="TextBox 31">
            <a:extLst>
              <a:ext uri="{FF2B5EF4-FFF2-40B4-BE49-F238E27FC236}">
                <a16:creationId xmlns:a16="http://schemas.microsoft.com/office/drawing/2014/main" id="{5E1D2C4A-2B58-F58E-121B-172B498B1580}"/>
              </a:ext>
            </a:extLst>
          </p:cNvPr>
          <p:cNvSpPr txBox="1"/>
          <p:nvPr/>
        </p:nvSpPr>
        <p:spPr>
          <a:xfrm>
            <a:off x="16025018" y="9084766"/>
            <a:ext cx="9458326" cy="4985980"/>
          </a:xfrm>
          <a:prstGeom prst="rect">
            <a:avLst/>
          </a:prstGeom>
        </p:spPr>
        <p:txBody>
          <a:bodyPr wrap="square" lIns="0" tIns="0" rIns="0" bIns="0" rtlCol="0" anchor="t">
            <a:spAutoFit/>
          </a:bodyPr>
          <a:lstStyle/>
          <a:p>
            <a:r>
              <a:rPr lang="en-GB" sz="3600" dirty="0">
                <a:latin typeface="Calibri" panose="020F0502020204030204" pitchFamily="34" charset="0"/>
                <a:ea typeface="Calibri" panose="020F0502020204030204" pitchFamily="34" charset="0"/>
                <a:cs typeface="Calibri" panose="020F0502020204030204" pitchFamily="34" charset="0"/>
              </a:rPr>
              <a:t>Let people know how you did your study. Methods can vary depending on the subject or results you want to see. These methods can include: </a:t>
            </a:r>
            <a:endParaRPr lang="en-GB" sz="6000" dirty="0">
              <a:latin typeface="Calibri" panose="020F0502020204030204" pitchFamily="34" charset="0"/>
              <a:ea typeface="Calibri" panose="020F0502020204030204" pitchFamily="34" charset="0"/>
              <a:cs typeface="Calibri" panose="020F0502020204030204" pitchFamily="34" charset="0"/>
            </a:endParaRPr>
          </a:p>
          <a:p>
            <a:r>
              <a:rPr lang="en-GB" sz="3600" dirty="0">
                <a:latin typeface="Calibri" panose="020F0502020204030204" pitchFamily="34" charset="0"/>
                <a:ea typeface="Calibri" panose="020F0502020204030204" pitchFamily="34" charset="0"/>
                <a:cs typeface="Calibri" panose="020F0502020204030204" pitchFamily="34" charset="0"/>
              </a:rPr>
              <a:t>Interviews</a:t>
            </a:r>
            <a:endParaRPr lang="en-GB" sz="6000" dirty="0">
              <a:latin typeface="Calibri" panose="020F0502020204030204" pitchFamily="34" charset="0"/>
              <a:ea typeface="Calibri" panose="020F0502020204030204" pitchFamily="34" charset="0"/>
              <a:cs typeface="Calibri" panose="020F0502020204030204" pitchFamily="34" charset="0"/>
            </a:endParaRPr>
          </a:p>
          <a:p>
            <a:r>
              <a:rPr lang="en-GB" sz="3600" dirty="0">
                <a:latin typeface="Calibri" panose="020F0502020204030204" pitchFamily="34" charset="0"/>
                <a:ea typeface="Calibri" panose="020F0502020204030204" pitchFamily="34" charset="0"/>
                <a:cs typeface="Calibri" panose="020F0502020204030204" pitchFamily="34" charset="0"/>
              </a:rPr>
              <a:t>Surveys</a:t>
            </a:r>
            <a:endParaRPr lang="en-GB" sz="6000" dirty="0">
              <a:latin typeface="Calibri" panose="020F0502020204030204" pitchFamily="34" charset="0"/>
              <a:ea typeface="Calibri" panose="020F0502020204030204" pitchFamily="34" charset="0"/>
              <a:cs typeface="Calibri" panose="020F0502020204030204" pitchFamily="34" charset="0"/>
            </a:endParaRPr>
          </a:p>
          <a:p>
            <a:r>
              <a:rPr lang="en-GB" sz="3600" dirty="0">
                <a:latin typeface="Calibri" panose="020F0502020204030204" pitchFamily="34" charset="0"/>
                <a:ea typeface="Calibri" panose="020F0502020204030204" pitchFamily="34" charset="0"/>
                <a:cs typeface="Calibri" panose="020F0502020204030204" pitchFamily="34" charset="0"/>
              </a:rPr>
              <a:t>Comparison studies</a:t>
            </a:r>
            <a:endParaRPr lang="en-GB" sz="6000" dirty="0">
              <a:latin typeface="Calibri" panose="020F0502020204030204" pitchFamily="34" charset="0"/>
              <a:ea typeface="Calibri" panose="020F0502020204030204" pitchFamily="34" charset="0"/>
              <a:cs typeface="Calibri" panose="020F0502020204030204" pitchFamily="34" charset="0"/>
            </a:endParaRPr>
          </a:p>
          <a:p>
            <a:r>
              <a:rPr lang="en-GB" sz="3600" dirty="0">
                <a:latin typeface="Calibri" panose="020F0502020204030204" pitchFamily="34" charset="0"/>
                <a:ea typeface="Calibri" panose="020F0502020204030204" pitchFamily="34" charset="0"/>
                <a:cs typeface="Calibri" panose="020F0502020204030204" pitchFamily="34" charset="0"/>
              </a:rPr>
              <a:t>Experiments</a:t>
            </a:r>
            <a:endParaRPr lang="en-GB" sz="6000" dirty="0">
              <a:latin typeface="Calibri" panose="020F0502020204030204" pitchFamily="34" charset="0"/>
              <a:ea typeface="Calibri" panose="020F0502020204030204" pitchFamily="34" charset="0"/>
              <a:cs typeface="Calibri" panose="020F0502020204030204" pitchFamily="34" charset="0"/>
            </a:endParaRPr>
          </a:p>
          <a:p>
            <a:r>
              <a:rPr lang="en-GB" sz="3600" dirty="0">
                <a:latin typeface="Calibri" panose="020F0502020204030204" pitchFamily="34" charset="0"/>
                <a:ea typeface="Calibri" panose="020F0502020204030204" pitchFamily="34" charset="0"/>
                <a:cs typeface="Calibri" panose="020F0502020204030204" pitchFamily="34" charset="0"/>
              </a:rPr>
              <a:t>You can also show studies of existing literature that were used as references.</a:t>
            </a:r>
            <a:endParaRPr lang="en-GB" sz="6000" dirty="0">
              <a:effectLst/>
              <a:latin typeface="Calibri" panose="020F0502020204030204" pitchFamily="34" charset="0"/>
              <a:ea typeface="Calibri" panose="020F0502020204030204" pitchFamily="34" charset="0"/>
              <a:cs typeface="Calibri" panose="020F0502020204030204" pitchFamily="34" charset="0"/>
            </a:endParaRPr>
          </a:p>
        </p:txBody>
      </p:sp>
      <p:sp>
        <p:nvSpPr>
          <p:cNvPr id="28" name="AutoShape 41">
            <a:extLst>
              <a:ext uri="{FF2B5EF4-FFF2-40B4-BE49-F238E27FC236}">
                <a16:creationId xmlns:a16="http://schemas.microsoft.com/office/drawing/2014/main" id="{7770C998-E4C8-DEE5-1DAC-8C315B6541ED}"/>
              </a:ext>
            </a:extLst>
          </p:cNvPr>
          <p:cNvSpPr/>
          <p:nvPr/>
        </p:nvSpPr>
        <p:spPr>
          <a:xfrm flipV="1">
            <a:off x="15839229" y="8590066"/>
            <a:ext cx="9458326" cy="42338"/>
          </a:xfrm>
          <a:prstGeom prst="line">
            <a:avLst/>
          </a:prstGeom>
          <a:ln w="35000" cap="flat">
            <a:solidFill>
              <a:srgbClr val="C00000"/>
            </a:solidFill>
            <a:prstDash val="solid"/>
            <a:headEnd type="none" w="sm" len="sm"/>
            <a:tailEnd type="none" w="sm" len="sm"/>
          </a:ln>
        </p:spPr>
      </p:sp>
      <p:sp>
        <p:nvSpPr>
          <p:cNvPr id="29" name="TextBox 27">
            <a:extLst>
              <a:ext uri="{FF2B5EF4-FFF2-40B4-BE49-F238E27FC236}">
                <a16:creationId xmlns:a16="http://schemas.microsoft.com/office/drawing/2014/main" id="{D62B2FF3-68BC-72B5-F44F-FFD9030FB8A0}"/>
              </a:ext>
            </a:extLst>
          </p:cNvPr>
          <p:cNvSpPr txBox="1"/>
          <p:nvPr/>
        </p:nvSpPr>
        <p:spPr>
          <a:xfrm>
            <a:off x="16360592" y="7786866"/>
            <a:ext cx="5413558" cy="492571"/>
          </a:xfrm>
          <a:prstGeom prst="rect">
            <a:avLst/>
          </a:prstGeom>
        </p:spPr>
        <p:txBody>
          <a:bodyPr wrap="square" lIns="0" tIns="0" rIns="0" bIns="0" rtlCol="0" anchor="t">
            <a:spAutoFit/>
          </a:bodyPr>
          <a:lstStyle/>
          <a:p>
            <a:pPr>
              <a:lnSpc>
                <a:spcPts val="3343"/>
              </a:lnSpc>
              <a:spcBef>
                <a:spcPct val="0"/>
              </a:spcBef>
            </a:pPr>
            <a:r>
              <a:rPr lang="en-US" sz="6000" b="1" dirty="0">
                <a:latin typeface="Codec Pro Ultra-Bold"/>
                <a:ea typeface="Codec Pro Ultra-Bold"/>
                <a:cs typeface="Codec Pro Ultra-Bold"/>
                <a:sym typeface="Codec Pro Ultra-Bold"/>
              </a:rPr>
              <a:t>Methodology</a:t>
            </a:r>
          </a:p>
        </p:txBody>
      </p:sp>
      <p:sp>
        <p:nvSpPr>
          <p:cNvPr id="30" name="TextBox 30">
            <a:extLst>
              <a:ext uri="{FF2B5EF4-FFF2-40B4-BE49-F238E27FC236}">
                <a16:creationId xmlns:a16="http://schemas.microsoft.com/office/drawing/2014/main" id="{B82A233D-B6DD-3971-521A-04D388D6F66D}"/>
              </a:ext>
            </a:extLst>
          </p:cNvPr>
          <p:cNvSpPr txBox="1"/>
          <p:nvPr/>
        </p:nvSpPr>
        <p:spPr>
          <a:xfrm>
            <a:off x="3429763" y="7889789"/>
            <a:ext cx="8236576" cy="492572"/>
          </a:xfrm>
          <a:prstGeom prst="rect">
            <a:avLst/>
          </a:prstGeom>
        </p:spPr>
        <p:txBody>
          <a:bodyPr wrap="square" lIns="0" tIns="0" rIns="0" bIns="0" rtlCol="0" anchor="t">
            <a:spAutoFit/>
          </a:bodyPr>
          <a:lstStyle/>
          <a:p>
            <a:pPr>
              <a:lnSpc>
                <a:spcPts val="3343"/>
              </a:lnSpc>
              <a:spcBef>
                <a:spcPct val="0"/>
              </a:spcBef>
            </a:pPr>
            <a:r>
              <a:rPr lang="en-US" sz="6000" b="1" dirty="0">
                <a:latin typeface="Codec Pro Ultra-Bold"/>
                <a:ea typeface="Codec Pro Ultra-Bold"/>
                <a:cs typeface="Codec Pro Ultra-Bold"/>
                <a:sym typeface="Codec Pro Ultra-Bold"/>
              </a:rPr>
              <a:t>Abstract</a:t>
            </a:r>
          </a:p>
        </p:txBody>
      </p:sp>
      <p:sp>
        <p:nvSpPr>
          <p:cNvPr id="32" name="TextBox 29">
            <a:extLst>
              <a:ext uri="{FF2B5EF4-FFF2-40B4-BE49-F238E27FC236}">
                <a16:creationId xmlns:a16="http://schemas.microsoft.com/office/drawing/2014/main" id="{6D15ED9D-FD84-CF2E-B119-2A01CAE42A9D}"/>
              </a:ext>
            </a:extLst>
          </p:cNvPr>
          <p:cNvSpPr txBox="1"/>
          <p:nvPr/>
        </p:nvSpPr>
        <p:spPr>
          <a:xfrm>
            <a:off x="3400578" y="9023458"/>
            <a:ext cx="9399329" cy="9971961"/>
          </a:xfrm>
          <a:prstGeom prst="rect">
            <a:avLst/>
          </a:prstGeo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wrap="square" lIns="0" tIns="0" rIns="0" bIns="0" rtlCol="0" anchor="t">
            <a:spAutoFit/>
          </a:bodyPr>
          <a:lstStyle/>
          <a:p>
            <a:pPr algn="just"/>
            <a:r>
              <a:rPr lang="en-US" sz="3600" b="1" spc="23" dirty="0">
                <a:latin typeface="Calibri" panose="020F0502020204030204" pitchFamily="34" charset="0"/>
                <a:ea typeface="Calibri" panose="020F0502020204030204" pitchFamily="34" charset="0"/>
                <a:cs typeface="Calibri" panose="020F0502020204030204" pitchFamily="34" charset="0"/>
                <a:sym typeface="Codec Pro"/>
              </a:rPr>
              <a:t>Objectives: </a:t>
            </a: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r>
              <a:rPr lang="en-US" sz="3600" b="1" spc="23" dirty="0">
                <a:latin typeface="Calibri" panose="020F0502020204030204" pitchFamily="34" charset="0"/>
                <a:ea typeface="Calibri" panose="020F0502020204030204" pitchFamily="34" charset="0"/>
                <a:cs typeface="Calibri" panose="020F0502020204030204" pitchFamily="34" charset="0"/>
                <a:sym typeface="Codec Pro"/>
              </a:rPr>
              <a:t>Methodology</a:t>
            </a:r>
            <a:r>
              <a:rPr lang="en-US" sz="3600" spc="23" dirty="0">
                <a:latin typeface="Calibri" panose="020F0502020204030204" pitchFamily="34" charset="0"/>
                <a:ea typeface="Calibri" panose="020F0502020204030204" pitchFamily="34" charset="0"/>
                <a:cs typeface="Calibri" panose="020F0502020204030204" pitchFamily="34" charset="0"/>
                <a:sym typeface="Codec Pro"/>
              </a:rPr>
              <a:t>:</a:t>
            </a: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r>
              <a:rPr lang="en-US" sz="3600" b="1" spc="23" dirty="0">
                <a:latin typeface="Calibri" panose="020F0502020204030204" pitchFamily="34" charset="0"/>
                <a:ea typeface="Calibri" panose="020F0502020204030204" pitchFamily="34" charset="0"/>
                <a:cs typeface="Calibri" panose="020F0502020204030204" pitchFamily="34" charset="0"/>
                <a:sym typeface="Codec Pro"/>
              </a:rPr>
              <a:t>Results</a:t>
            </a:r>
            <a:r>
              <a:rPr lang="en-US" sz="3600" spc="23" dirty="0">
                <a:latin typeface="Calibri" panose="020F0502020204030204" pitchFamily="34" charset="0"/>
                <a:ea typeface="Calibri" panose="020F0502020204030204" pitchFamily="34" charset="0"/>
                <a:cs typeface="Calibri" panose="020F0502020204030204" pitchFamily="34" charset="0"/>
                <a:sym typeface="Codec Pro"/>
              </a:rPr>
              <a:t>:</a:t>
            </a: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b="1"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r>
              <a:rPr lang="en-US" sz="3600" b="1" spc="23" dirty="0">
                <a:latin typeface="Calibri" panose="020F0502020204030204" pitchFamily="34" charset="0"/>
                <a:ea typeface="Calibri" panose="020F0502020204030204" pitchFamily="34" charset="0"/>
                <a:cs typeface="Calibri" panose="020F0502020204030204" pitchFamily="34" charset="0"/>
                <a:sym typeface="Codec Pro"/>
              </a:rPr>
              <a:t>Conclusion:</a:t>
            </a:r>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a:p>
            <a:pPr algn="just"/>
            <a:endParaRPr lang="en-US" sz="3600" spc="23" dirty="0">
              <a:latin typeface="Calibri" panose="020F0502020204030204" pitchFamily="34" charset="0"/>
              <a:ea typeface="Calibri" panose="020F0502020204030204" pitchFamily="34" charset="0"/>
              <a:cs typeface="Calibri" panose="020F0502020204030204" pitchFamily="34" charset="0"/>
              <a:sym typeface="Codec Pro"/>
            </a:endParaRPr>
          </a:p>
        </p:txBody>
      </p:sp>
      <p:sp>
        <p:nvSpPr>
          <p:cNvPr id="33" name="AutoShape 41">
            <a:extLst>
              <a:ext uri="{FF2B5EF4-FFF2-40B4-BE49-F238E27FC236}">
                <a16:creationId xmlns:a16="http://schemas.microsoft.com/office/drawing/2014/main" id="{96BE50F8-882D-E11E-AC77-198F73A4CC1F}"/>
              </a:ext>
            </a:extLst>
          </p:cNvPr>
          <p:cNvSpPr/>
          <p:nvPr/>
        </p:nvSpPr>
        <p:spPr>
          <a:xfrm flipV="1">
            <a:off x="3400579" y="8611235"/>
            <a:ext cx="9458326" cy="42338"/>
          </a:xfrm>
          <a:prstGeom prst="line">
            <a:avLst/>
          </a:prstGeom>
          <a:ln w="35000" cap="flat">
            <a:solidFill>
              <a:srgbClr val="C00000"/>
            </a:solidFill>
            <a:prstDash val="solid"/>
            <a:headEnd type="none" w="sm" len="sm"/>
            <a:tailEnd type="none" w="sm" len="sm"/>
          </a:ln>
        </p:spPr>
      </p:sp>
      <p:sp>
        <p:nvSpPr>
          <p:cNvPr id="34" name="TextBox 16">
            <a:extLst>
              <a:ext uri="{FF2B5EF4-FFF2-40B4-BE49-F238E27FC236}">
                <a16:creationId xmlns:a16="http://schemas.microsoft.com/office/drawing/2014/main" id="{709B02E7-1F20-9446-1569-8C2979417639}"/>
              </a:ext>
            </a:extLst>
          </p:cNvPr>
          <p:cNvSpPr txBox="1"/>
          <p:nvPr/>
        </p:nvSpPr>
        <p:spPr>
          <a:xfrm>
            <a:off x="14749164" y="14348205"/>
            <a:ext cx="1074932" cy="674352"/>
          </a:xfrm>
          <a:prstGeom prst="rect">
            <a:avLst/>
          </a:prstGeom>
        </p:spPr>
        <p:txBody>
          <a:bodyPr lIns="0" tIns="0" rIns="0" bIns="0" rtlCol="0" anchor="t">
            <a:spAutoFit/>
          </a:bodyPr>
          <a:lstStyle/>
          <a:p>
            <a:pPr>
              <a:lnSpc>
                <a:spcPts val="5052"/>
              </a:lnSpc>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03</a:t>
            </a:r>
          </a:p>
        </p:txBody>
      </p:sp>
      <p:sp>
        <p:nvSpPr>
          <p:cNvPr id="35" name="TextBox 28">
            <a:extLst>
              <a:ext uri="{FF2B5EF4-FFF2-40B4-BE49-F238E27FC236}">
                <a16:creationId xmlns:a16="http://schemas.microsoft.com/office/drawing/2014/main" id="{4027C2F5-9D40-C043-5C98-6D4D9A5C2FB9}"/>
              </a:ext>
            </a:extLst>
          </p:cNvPr>
          <p:cNvSpPr txBox="1"/>
          <p:nvPr/>
        </p:nvSpPr>
        <p:spPr>
          <a:xfrm>
            <a:off x="16360592" y="14529986"/>
            <a:ext cx="4585225" cy="492571"/>
          </a:xfrm>
          <a:prstGeom prst="rect">
            <a:avLst/>
          </a:prstGeom>
        </p:spPr>
        <p:txBody>
          <a:bodyPr lIns="0" tIns="0" rIns="0" bIns="0" rtlCol="0" anchor="t">
            <a:spAutoFit/>
          </a:bodyPr>
          <a:lstStyle/>
          <a:p>
            <a:pPr>
              <a:lnSpc>
                <a:spcPts val="3343"/>
              </a:lnSpc>
              <a:spcBef>
                <a:spcPct val="0"/>
              </a:spcBef>
            </a:pPr>
            <a:r>
              <a:rPr lang="en-US" sz="6000" b="1" dirty="0">
                <a:latin typeface="Codec Pro Ultra-Bold"/>
                <a:ea typeface="Codec Pro Ultra-Bold"/>
                <a:cs typeface="Codec Pro Ultra-Bold"/>
                <a:sym typeface="Codec Pro Ultra-Bold"/>
              </a:rPr>
              <a:t>Results</a:t>
            </a:r>
          </a:p>
        </p:txBody>
      </p:sp>
      <p:sp>
        <p:nvSpPr>
          <p:cNvPr id="37" name="AutoShape 41">
            <a:extLst>
              <a:ext uri="{FF2B5EF4-FFF2-40B4-BE49-F238E27FC236}">
                <a16:creationId xmlns:a16="http://schemas.microsoft.com/office/drawing/2014/main" id="{5241CE9C-356B-11A4-6EFB-B10E289AC188}"/>
              </a:ext>
            </a:extLst>
          </p:cNvPr>
          <p:cNvSpPr/>
          <p:nvPr/>
        </p:nvSpPr>
        <p:spPr>
          <a:xfrm flipV="1">
            <a:off x="15868727" y="15244717"/>
            <a:ext cx="9458326" cy="42338"/>
          </a:xfrm>
          <a:prstGeom prst="line">
            <a:avLst/>
          </a:prstGeom>
          <a:ln w="35000" cap="flat">
            <a:solidFill>
              <a:srgbClr val="C00000"/>
            </a:solidFill>
            <a:prstDash val="solid"/>
            <a:headEnd type="none" w="sm" len="sm"/>
            <a:tailEnd type="none" w="sm" len="sm"/>
          </a:ln>
        </p:spPr>
      </p:sp>
      <p:sp>
        <p:nvSpPr>
          <p:cNvPr id="39" name="TextBox 22">
            <a:extLst>
              <a:ext uri="{FF2B5EF4-FFF2-40B4-BE49-F238E27FC236}">
                <a16:creationId xmlns:a16="http://schemas.microsoft.com/office/drawing/2014/main" id="{94E45455-59B1-F50E-35A9-4710B74A8BC0}"/>
              </a:ext>
            </a:extLst>
          </p:cNvPr>
          <p:cNvSpPr txBox="1"/>
          <p:nvPr/>
        </p:nvSpPr>
        <p:spPr>
          <a:xfrm>
            <a:off x="15898225" y="15584356"/>
            <a:ext cx="9399330" cy="2769989"/>
          </a:xfrm>
          <a:prstGeom prst="rect">
            <a:avLst/>
          </a:prstGeom>
        </p:spPr>
        <p:txBody>
          <a:bodyPr wrap="square" lIns="0" tIns="0" rIns="0" bIns="0" rtlCol="0" anchor="t">
            <a:spAutoFit/>
          </a:bodyPr>
          <a:lstStyle/>
          <a:p>
            <a:pPr algn="just">
              <a:spcBef>
                <a:spcPct val="0"/>
              </a:spcBef>
            </a:pPr>
            <a:r>
              <a:rPr lang="en-US" sz="3600" spc="23" dirty="0">
                <a:latin typeface="Calibri" panose="020F0502020204030204" pitchFamily="34" charset="0"/>
                <a:ea typeface="Calibri" panose="020F0502020204030204" pitchFamily="34" charset="0"/>
                <a:cs typeface="Calibri" panose="020F0502020204030204" pitchFamily="34" charset="0"/>
                <a:sym typeface="Codec Pro"/>
              </a:rPr>
              <a:t>Results show the outcome of the research and should answer the question or hypothesis stated in the introduction. State what you've found from your study. You can also list your findings in bullets.</a:t>
            </a:r>
          </a:p>
        </p:txBody>
      </p:sp>
      <p:pic>
        <p:nvPicPr>
          <p:cNvPr id="40" name="Picture 7">
            <a:extLst>
              <a:ext uri="{FF2B5EF4-FFF2-40B4-BE49-F238E27FC236}">
                <a16:creationId xmlns:a16="http://schemas.microsoft.com/office/drawing/2014/main" id="{E457E689-437E-7483-6619-5155DBED5F05}"/>
              </a:ext>
            </a:extLst>
          </p:cNvPr>
          <p:cNvPicPr>
            <a:picLocks noChangeAspect="1"/>
          </p:cNvPicPr>
          <p:nvPr/>
        </p:nvPicPr>
        <p:blipFill>
          <a:blip r:embed="rId3"/>
          <a:stretch>
            <a:fillRect/>
          </a:stretch>
        </p:blipFill>
        <p:spPr>
          <a:xfrm>
            <a:off x="15612458" y="18455623"/>
            <a:ext cx="4744974" cy="3345598"/>
          </a:xfrm>
          <a:prstGeom prst="rect">
            <a:avLst/>
          </a:prstGeom>
        </p:spPr>
      </p:pic>
      <p:sp>
        <p:nvSpPr>
          <p:cNvPr id="41" name="Freeform 6">
            <a:extLst>
              <a:ext uri="{FF2B5EF4-FFF2-40B4-BE49-F238E27FC236}">
                <a16:creationId xmlns:a16="http://schemas.microsoft.com/office/drawing/2014/main" id="{92816A11-C97B-C2D0-167A-4EB374538A32}"/>
              </a:ext>
            </a:extLst>
          </p:cNvPr>
          <p:cNvSpPr/>
          <p:nvPr/>
        </p:nvSpPr>
        <p:spPr>
          <a:xfrm>
            <a:off x="20945817" y="18736958"/>
            <a:ext cx="3598604" cy="2534874"/>
          </a:xfrm>
          <a:custGeom>
            <a:avLst/>
            <a:gdLst/>
            <a:ahLst/>
            <a:cxnLst/>
            <a:rect l="l" t="t" r="r" b="b"/>
            <a:pathLst>
              <a:path w="1055229" h="942032">
                <a:moveTo>
                  <a:pt x="0" y="0"/>
                </a:moveTo>
                <a:lnTo>
                  <a:pt x="1055229" y="0"/>
                </a:lnTo>
                <a:lnTo>
                  <a:pt x="1055229" y="942032"/>
                </a:lnTo>
                <a:lnTo>
                  <a:pt x="0" y="942032"/>
                </a:lnTo>
                <a:lnTo>
                  <a:pt x="0" y="0"/>
                </a:lnTo>
                <a:close/>
              </a:path>
            </a:pathLst>
          </a:custGeom>
          <a:blipFill>
            <a:blip r:embed="rId4">
              <a:extLst>
                <a:ext uri="{96DAC541-7B7A-43D3-8B79-37D633B846F1}">
                  <asvg:svgBlip xmlns:asvg="http://schemas.microsoft.com/office/drawing/2016/SVG/main" r:embed="rId5"/>
                </a:ext>
              </a:extLst>
            </a:blip>
            <a:stretch>
              <a:fillRect/>
            </a:stretch>
          </a:blipFill>
        </p:spPr>
      </p:sp>
      <p:pic>
        <p:nvPicPr>
          <p:cNvPr id="46" name="Graphic 45" descr="Statistics with solid fill">
            <a:extLst>
              <a:ext uri="{FF2B5EF4-FFF2-40B4-BE49-F238E27FC236}">
                <a16:creationId xmlns:a16="http://schemas.microsoft.com/office/drawing/2014/main" id="{D6F70830-A35E-865E-15C2-2BBD3A85C5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15898225" y="22063810"/>
            <a:ext cx="3689186" cy="3689186"/>
          </a:xfrm>
          <a:prstGeom prst="rect">
            <a:avLst/>
          </a:prstGeom>
        </p:spPr>
      </p:pic>
      <p:pic>
        <p:nvPicPr>
          <p:cNvPr id="48" name="Picture 47">
            <a:extLst>
              <a:ext uri="{FF2B5EF4-FFF2-40B4-BE49-F238E27FC236}">
                <a16:creationId xmlns:a16="http://schemas.microsoft.com/office/drawing/2014/main" id="{1ADB99FE-1E86-0596-061A-087C05184C05}"/>
              </a:ext>
            </a:extLst>
          </p:cNvPr>
          <p:cNvPicPr>
            <a:picLocks noChangeAspect="1"/>
          </p:cNvPicPr>
          <p:nvPr/>
        </p:nvPicPr>
        <p:blipFill>
          <a:blip r:embed="rId8"/>
          <a:stretch>
            <a:fillRect/>
          </a:stretch>
        </p:blipFill>
        <p:spPr>
          <a:xfrm>
            <a:off x="21061447" y="22618987"/>
            <a:ext cx="3718882" cy="2578832"/>
          </a:xfrm>
          <a:prstGeom prst="rect">
            <a:avLst/>
          </a:prstGeom>
        </p:spPr>
      </p:pic>
      <p:sp>
        <p:nvSpPr>
          <p:cNvPr id="49" name="TextBox 9">
            <a:extLst>
              <a:ext uri="{FF2B5EF4-FFF2-40B4-BE49-F238E27FC236}">
                <a16:creationId xmlns:a16="http://schemas.microsoft.com/office/drawing/2014/main" id="{E7EC0F4C-607B-922D-A423-8554E44D4587}"/>
              </a:ext>
            </a:extLst>
          </p:cNvPr>
          <p:cNvSpPr txBox="1"/>
          <p:nvPr/>
        </p:nvSpPr>
        <p:spPr>
          <a:xfrm>
            <a:off x="28507533" y="7786866"/>
            <a:ext cx="1074932" cy="713337"/>
          </a:xfrm>
          <a:prstGeom prst="rect">
            <a:avLst/>
          </a:prstGeom>
        </p:spPr>
        <p:txBody>
          <a:bodyPr lIns="0" tIns="0" rIns="0" bIns="0" rtlCol="0" anchor="t">
            <a:spAutoFit/>
          </a:bodyPr>
          <a:lstStyle/>
          <a:p>
            <a:pPr>
              <a:lnSpc>
                <a:spcPts val="5511"/>
              </a:lnSpc>
              <a:spcBef>
                <a:spcPct val="0"/>
              </a:spcBef>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04</a:t>
            </a:r>
          </a:p>
        </p:txBody>
      </p:sp>
      <p:sp>
        <p:nvSpPr>
          <p:cNvPr id="50" name="AutoShape 41">
            <a:extLst>
              <a:ext uri="{FF2B5EF4-FFF2-40B4-BE49-F238E27FC236}">
                <a16:creationId xmlns:a16="http://schemas.microsoft.com/office/drawing/2014/main" id="{6D008776-E74A-2B53-7746-10A2CEEB4DAF}"/>
              </a:ext>
            </a:extLst>
          </p:cNvPr>
          <p:cNvSpPr/>
          <p:nvPr/>
        </p:nvSpPr>
        <p:spPr>
          <a:xfrm flipV="1">
            <a:off x="29832299" y="8677410"/>
            <a:ext cx="9458326" cy="42338"/>
          </a:xfrm>
          <a:prstGeom prst="line">
            <a:avLst/>
          </a:prstGeom>
          <a:ln w="35000" cap="flat">
            <a:solidFill>
              <a:srgbClr val="C00000"/>
            </a:solidFill>
            <a:prstDash val="solid"/>
            <a:headEnd type="none" w="sm" len="sm"/>
            <a:tailEnd type="none" w="sm" len="sm"/>
          </a:ln>
        </p:spPr>
      </p:sp>
      <p:sp>
        <p:nvSpPr>
          <p:cNvPr id="51" name="TextBox 20">
            <a:extLst>
              <a:ext uri="{FF2B5EF4-FFF2-40B4-BE49-F238E27FC236}">
                <a16:creationId xmlns:a16="http://schemas.microsoft.com/office/drawing/2014/main" id="{8C60CA70-1638-2B6E-37BC-436F2BA661FA}"/>
              </a:ext>
            </a:extLst>
          </p:cNvPr>
          <p:cNvSpPr txBox="1"/>
          <p:nvPr/>
        </p:nvSpPr>
        <p:spPr>
          <a:xfrm>
            <a:off x="30223901" y="7887928"/>
            <a:ext cx="4938964" cy="492571"/>
          </a:xfrm>
          <a:prstGeom prst="rect">
            <a:avLst/>
          </a:prstGeom>
        </p:spPr>
        <p:txBody>
          <a:bodyPr wrap="square" lIns="0" tIns="0" rIns="0" bIns="0" rtlCol="0" anchor="t">
            <a:spAutoFit/>
          </a:bodyPr>
          <a:lstStyle/>
          <a:p>
            <a:pPr>
              <a:lnSpc>
                <a:spcPts val="3343"/>
              </a:lnSpc>
              <a:spcBef>
                <a:spcPct val="0"/>
              </a:spcBef>
            </a:pPr>
            <a:r>
              <a:rPr lang="en-US" sz="6000" b="1" dirty="0">
                <a:latin typeface="Codec Pro Ultra-Bold" panose="020B0604020202020204" charset="0"/>
                <a:ea typeface="Calibri" panose="020F0502020204030204" pitchFamily="34" charset="0"/>
                <a:cs typeface="Calibri" panose="020F0502020204030204" pitchFamily="34" charset="0"/>
                <a:sym typeface="Codec Pro Ultra-Bold"/>
              </a:rPr>
              <a:t>Discussion</a:t>
            </a:r>
          </a:p>
        </p:txBody>
      </p:sp>
      <p:sp>
        <p:nvSpPr>
          <p:cNvPr id="53" name="TextBox 23">
            <a:extLst>
              <a:ext uri="{FF2B5EF4-FFF2-40B4-BE49-F238E27FC236}">
                <a16:creationId xmlns:a16="http://schemas.microsoft.com/office/drawing/2014/main" id="{733C2DE5-DE36-FF26-234A-2B27101E9280}"/>
              </a:ext>
            </a:extLst>
          </p:cNvPr>
          <p:cNvSpPr txBox="1"/>
          <p:nvPr/>
        </p:nvSpPr>
        <p:spPr>
          <a:xfrm>
            <a:off x="29936185" y="9034430"/>
            <a:ext cx="9731466" cy="3323987"/>
          </a:xfrm>
          <a:prstGeom prst="rect">
            <a:avLst/>
          </a:prstGeom>
        </p:spPr>
        <p:txBody>
          <a:bodyPr wrap="square" lIns="0" tIns="0" rIns="0" bIns="0" rtlCol="0" anchor="t">
            <a:spAutoFit/>
          </a:bodyPr>
          <a:lstStyle/>
          <a:p>
            <a:pPr algn="just"/>
            <a:r>
              <a:rPr lang="en-GB" sz="3600" dirty="0"/>
              <a:t>The Discussion section should briefly explain the meaning of your results, their importance, how they relate to other research, any study limitations, and possible future research. It provides a clear summary of why your work matters and what comes next.</a:t>
            </a:r>
            <a:endParaRPr lang="en-GB" sz="9600" dirty="0">
              <a:latin typeface="Calibri" panose="020F0502020204030204" pitchFamily="34" charset="0"/>
              <a:ea typeface="Calibri" panose="020F0502020204030204" pitchFamily="34" charset="0"/>
              <a:cs typeface="Calibri" panose="020F0502020204030204" pitchFamily="34" charset="0"/>
            </a:endParaRPr>
          </a:p>
        </p:txBody>
      </p:sp>
      <p:sp>
        <p:nvSpPr>
          <p:cNvPr id="54" name="TextBox 20">
            <a:extLst>
              <a:ext uri="{FF2B5EF4-FFF2-40B4-BE49-F238E27FC236}">
                <a16:creationId xmlns:a16="http://schemas.microsoft.com/office/drawing/2014/main" id="{A06CC7B5-D31B-C585-1180-23C4A6416090}"/>
              </a:ext>
            </a:extLst>
          </p:cNvPr>
          <p:cNvSpPr txBox="1"/>
          <p:nvPr/>
        </p:nvSpPr>
        <p:spPr>
          <a:xfrm>
            <a:off x="30223901" y="14641066"/>
            <a:ext cx="4938964" cy="492571"/>
          </a:xfrm>
          <a:prstGeom prst="rect">
            <a:avLst/>
          </a:prstGeom>
        </p:spPr>
        <p:txBody>
          <a:bodyPr wrap="square" lIns="0" tIns="0" rIns="0" bIns="0" rtlCol="0" anchor="t">
            <a:spAutoFit/>
          </a:bodyPr>
          <a:lstStyle/>
          <a:p>
            <a:pPr>
              <a:lnSpc>
                <a:spcPts val="3343"/>
              </a:lnSpc>
              <a:spcBef>
                <a:spcPct val="0"/>
              </a:spcBef>
            </a:pPr>
            <a:r>
              <a:rPr lang="en-US" sz="6000" b="1" dirty="0">
                <a:latin typeface="Codec Pro Ultra-Bold" panose="020B0604020202020204" charset="0"/>
                <a:ea typeface="Calibri" panose="020F0502020204030204" pitchFamily="34" charset="0"/>
                <a:cs typeface="Calibri" panose="020F0502020204030204" pitchFamily="34" charset="0"/>
                <a:sym typeface="Codec Pro Ultra-Bold"/>
              </a:rPr>
              <a:t>Conclusion</a:t>
            </a:r>
          </a:p>
        </p:txBody>
      </p:sp>
      <p:sp>
        <p:nvSpPr>
          <p:cNvPr id="55" name="TextBox 9">
            <a:extLst>
              <a:ext uri="{FF2B5EF4-FFF2-40B4-BE49-F238E27FC236}">
                <a16:creationId xmlns:a16="http://schemas.microsoft.com/office/drawing/2014/main" id="{00931CA6-4D79-DABC-3B88-CB6DA61DDA45}"/>
              </a:ext>
            </a:extLst>
          </p:cNvPr>
          <p:cNvSpPr txBox="1"/>
          <p:nvPr/>
        </p:nvSpPr>
        <p:spPr>
          <a:xfrm>
            <a:off x="28663078" y="14307028"/>
            <a:ext cx="1074932" cy="713337"/>
          </a:xfrm>
          <a:prstGeom prst="rect">
            <a:avLst/>
          </a:prstGeom>
        </p:spPr>
        <p:txBody>
          <a:bodyPr lIns="0" tIns="0" rIns="0" bIns="0" rtlCol="0" anchor="t">
            <a:spAutoFit/>
          </a:bodyPr>
          <a:lstStyle/>
          <a:p>
            <a:pPr>
              <a:lnSpc>
                <a:spcPts val="5511"/>
              </a:lnSpc>
              <a:spcBef>
                <a:spcPct val="0"/>
              </a:spcBef>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05</a:t>
            </a:r>
          </a:p>
        </p:txBody>
      </p:sp>
      <p:sp>
        <p:nvSpPr>
          <p:cNvPr id="56" name="TextBox 23">
            <a:extLst>
              <a:ext uri="{FF2B5EF4-FFF2-40B4-BE49-F238E27FC236}">
                <a16:creationId xmlns:a16="http://schemas.microsoft.com/office/drawing/2014/main" id="{D7ABCA89-8425-DEC7-04A6-4D363CC31BC3}"/>
              </a:ext>
            </a:extLst>
          </p:cNvPr>
          <p:cNvSpPr txBox="1"/>
          <p:nvPr/>
        </p:nvSpPr>
        <p:spPr>
          <a:xfrm>
            <a:off x="29832297" y="16217112"/>
            <a:ext cx="9269753" cy="3323987"/>
          </a:xfrm>
          <a:prstGeom prst="rect">
            <a:avLst/>
          </a:prstGeom>
        </p:spPr>
        <p:txBody>
          <a:bodyPr wrap="square" lIns="0" tIns="0" rIns="0" bIns="0" rtlCol="0" anchor="t">
            <a:spAutoFit/>
          </a:bodyPr>
          <a:lstStyle/>
          <a:p>
            <a:pPr>
              <a:spcBef>
                <a:spcPct val="0"/>
              </a:spcBef>
            </a:pPr>
            <a:r>
              <a:rPr lang="en-US" sz="3600" spc="23" dirty="0">
                <a:latin typeface="Calibri" panose="020F0502020204030204" pitchFamily="34" charset="0"/>
                <a:ea typeface="Calibri" panose="020F0502020204030204" pitchFamily="34" charset="0"/>
                <a:cs typeface="Calibri" panose="020F0502020204030204" pitchFamily="34" charset="0"/>
                <a:sym typeface="Codec Pro"/>
              </a:rPr>
              <a:t>Summarize your study and let the viewers know two to three key findings. You can also add a description of each that can give them an idea of what comes next. This section can also include any implications of the study and if there are any actions or recommendations for future study.</a:t>
            </a:r>
          </a:p>
        </p:txBody>
      </p:sp>
      <p:sp>
        <p:nvSpPr>
          <p:cNvPr id="57" name="AutoShape 41">
            <a:extLst>
              <a:ext uri="{FF2B5EF4-FFF2-40B4-BE49-F238E27FC236}">
                <a16:creationId xmlns:a16="http://schemas.microsoft.com/office/drawing/2014/main" id="{52974515-A8A3-0319-777A-1035BEAB2DD6}"/>
              </a:ext>
            </a:extLst>
          </p:cNvPr>
          <p:cNvSpPr/>
          <p:nvPr/>
        </p:nvSpPr>
        <p:spPr>
          <a:xfrm flipV="1">
            <a:off x="29738010" y="15513918"/>
            <a:ext cx="9458326" cy="42338"/>
          </a:xfrm>
          <a:prstGeom prst="line">
            <a:avLst/>
          </a:prstGeom>
          <a:ln w="35000" cap="flat">
            <a:solidFill>
              <a:srgbClr val="C00000"/>
            </a:solidFill>
            <a:prstDash val="solid"/>
            <a:headEnd type="none" w="sm" len="sm"/>
            <a:tailEnd type="none" w="sm" len="sm"/>
          </a:ln>
        </p:spPr>
      </p:sp>
      <p:sp>
        <p:nvSpPr>
          <p:cNvPr id="58" name="TextBox 20">
            <a:extLst>
              <a:ext uri="{FF2B5EF4-FFF2-40B4-BE49-F238E27FC236}">
                <a16:creationId xmlns:a16="http://schemas.microsoft.com/office/drawing/2014/main" id="{9DE8EACA-6421-5409-6869-1F0584977AA3}"/>
              </a:ext>
            </a:extLst>
          </p:cNvPr>
          <p:cNvSpPr txBox="1"/>
          <p:nvPr/>
        </p:nvSpPr>
        <p:spPr>
          <a:xfrm>
            <a:off x="30404265" y="20128422"/>
            <a:ext cx="4938964" cy="492571"/>
          </a:xfrm>
          <a:prstGeom prst="rect">
            <a:avLst/>
          </a:prstGeom>
        </p:spPr>
        <p:txBody>
          <a:bodyPr wrap="square" lIns="0" tIns="0" rIns="0" bIns="0" rtlCol="0" anchor="t">
            <a:spAutoFit/>
          </a:bodyPr>
          <a:lstStyle/>
          <a:p>
            <a:pPr>
              <a:lnSpc>
                <a:spcPts val="3343"/>
              </a:lnSpc>
              <a:spcBef>
                <a:spcPct val="0"/>
              </a:spcBef>
            </a:pPr>
            <a:r>
              <a:rPr lang="en-US" sz="6000" b="1" dirty="0">
                <a:latin typeface="Codec Pro Ultra-Bold" panose="020B0604020202020204" charset="0"/>
                <a:ea typeface="Calibri" panose="020F0502020204030204" pitchFamily="34" charset="0"/>
                <a:cs typeface="Calibri" panose="020F0502020204030204" pitchFamily="34" charset="0"/>
                <a:sym typeface="Codec Pro Ultra-Bold"/>
              </a:rPr>
              <a:t>References</a:t>
            </a:r>
          </a:p>
        </p:txBody>
      </p:sp>
      <p:sp>
        <p:nvSpPr>
          <p:cNvPr id="59" name="TextBox 9">
            <a:extLst>
              <a:ext uri="{FF2B5EF4-FFF2-40B4-BE49-F238E27FC236}">
                <a16:creationId xmlns:a16="http://schemas.microsoft.com/office/drawing/2014/main" id="{4143B784-7A37-74F8-BF4D-B45BFD329874}"/>
              </a:ext>
            </a:extLst>
          </p:cNvPr>
          <p:cNvSpPr txBox="1"/>
          <p:nvPr/>
        </p:nvSpPr>
        <p:spPr>
          <a:xfrm>
            <a:off x="28750056" y="19999109"/>
            <a:ext cx="1074932" cy="713337"/>
          </a:xfrm>
          <a:prstGeom prst="rect">
            <a:avLst/>
          </a:prstGeom>
        </p:spPr>
        <p:txBody>
          <a:bodyPr lIns="0" tIns="0" rIns="0" bIns="0" rtlCol="0" anchor="t">
            <a:spAutoFit/>
          </a:bodyPr>
          <a:lstStyle/>
          <a:p>
            <a:pPr>
              <a:lnSpc>
                <a:spcPts val="5511"/>
              </a:lnSpc>
              <a:spcBef>
                <a:spcPct val="0"/>
              </a:spcBef>
            </a:pPr>
            <a:r>
              <a:rPr lang="en-US" sz="6000" b="1" dirty="0">
                <a:latin typeface="ADLaM Display" panose="02010000000000000000" pitchFamily="2" charset="0"/>
                <a:ea typeface="ADLaM Display" panose="02010000000000000000" pitchFamily="2" charset="0"/>
                <a:cs typeface="ADLaM Display" panose="02010000000000000000" pitchFamily="2" charset="0"/>
                <a:sym typeface="Codec Pro Ultra-Bold"/>
              </a:rPr>
              <a:t>06</a:t>
            </a:r>
          </a:p>
        </p:txBody>
      </p:sp>
      <p:sp>
        <p:nvSpPr>
          <p:cNvPr id="60" name="AutoShape 41">
            <a:extLst>
              <a:ext uri="{FF2B5EF4-FFF2-40B4-BE49-F238E27FC236}">
                <a16:creationId xmlns:a16="http://schemas.microsoft.com/office/drawing/2014/main" id="{6FCC886C-12EE-570E-7200-367B12537822}"/>
              </a:ext>
            </a:extLst>
          </p:cNvPr>
          <p:cNvSpPr/>
          <p:nvPr/>
        </p:nvSpPr>
        <p:spPr>
          <a:xfrm flipV="1">
            <a:off x="29832298" y="20935675"/>
            <a:ext cx="9458326" cy="42338"/>
          </a:xfrm>
          <a:prstGeom prst="line">
            <a:avLst/>
          </a:prstGeom>
          <a:ln w="35000" cap="flat">
            <a:solidFill>
              <a:srgbClr val="C00000"/>
            </a:solidFill>
            <a:prstDash val="solid"/>
            <a:headEnd type="none" w="sm" len="sm"/>
            <a:tailEnd type="none" w="sm" len="sm"/>
          </a:ln>
        </p:spPr>
      </p:sp>
      <p:sp>
        <p:nvSpPr>
          <p:cNvPr id="61" name="TextBox 23">
            <a:extLst>
              <a:ext uri="{FF2B5EF4-FFF2-40B4-BE49-F238E27FC236}">
                <a16:creationId xmlns:a16="http://schemas.microsoft.com/office/drawing/2014/main" id="{65EDDA54-ED13-CDDA-6E89-7264173F032F}"/>
              </a:ext>
            </a:extLst>
          </p:cNvPr>
          <p:cNvSpPr txBox="1"/>
          <p:nvPr/>
        </p:nvSpPr>
        <p:spPr>
          <a:xfrm>
            <a:off x="29832298" y="21132650"/>
            <a:ext cx="9269753" cy="4985980"/>
          </a:xfrm>
          <a:prstGeom prst="rect">
            <a:avLst/>
          </a:prstGeom>
        </p:spPr>
        <p:txBody>
          <a:bodyPr wrap="square" lIns="0" tIns="0" rIns="0" bIns="0" rtlCol="0" anchor="t">
            <a:spAutoFit/>
          </a:bodyPr>
          <a:lstStyle/>
          <a:p>
            <a:r>
              <a:rPr lang="en-GB" sz="3600" dirty="0">
                <a:latin typeface="Calibri" panose="020F0502020204030204" pitchFamily="34" charset="0"/>
                <a:ea typeface="Calibri" panose="020F0502020204030204" pitchFamily="34" charset="0"/>
                <a:cs typeface="Calibri" panose="020F0502020204030204" pitchFamily="34" charset="0"/>
              </a:rPr>
              <a:t>List all key sources cited on the poster in a concise format.</a:t>
            </a:r>
          </a:p>
          <a:p>
            <a:r>
              <a:rPr lang="en-GB" sz="3600" dirty="0">
                <a:latin typeface="Calibri" panose="020F0502020204030204" pitchFamily="34" charset="0"/>
                <a:ea typeface="Calibri" panose="020F0502020204030204" pitchFamily="34" charset="0"/>
                <a:cs typeface="Calibri" panose="020F0502020204030204" pitchFamily="34" charset="0"/>
              </a:rPr>
              <a:t>Use standard APA formatting rules: Author(s) last Limit references to up to 6 to save space and maintain readability.</a:t>
            </a:r>
          </a:p>
          <a:p>
            <a:r>
              <a:rPr lang="en-GB" sz="3600" dirty="0">
                <a:latin typeface="Calibri" panose="020F0502020204030204" pitchFamily="34" charset="0"/>
                <a:ea typeface="Calibri" panose="020F0502020204030204" pitchFamily="34" charset="0"/>
                <a:cs typeface="Calibri" panose="020F0502020204030204" pitchFamily="34" charset="0"/>
              </a:rPr>
              <a:t>Example format for journal articles:</a:t>
            </a:r>
            <a:br>
              <a:rPr lang="en-GB" sz="3600" dirty="0">
                <a:latin typeface="Calibri" panose="020F0502020204030204" pitchFamily="34" charset="0"/>
                <a:ea typeface="Calibri" panose="020F0502020204030204" pitchFamily="34" charset="0"/>
                <a:cs typeface="Calibri" panose="020F0502020204030204" pitchFamily="34" charset="0"/>
              </a:rPr>
            </a:br>
            <a:r>
              <a:rPr lang="en-GB" sz="3600" dirty="0">
                <a:latin typeface="Calibri" panose="020F0502020204030204" pitchFamily="34" charset="0"/>
                <a:ea typeface="Calibri" panose="020F0502020204030204" pitchFamily="34" charset="0"/>
                <a:cs typeface="Calibri" panose="020F0502020204030204" pitchFamily="34" charset="0"/>
              </a:rPr>
              <a:t>Author, A. A., &amp; Author, B. B. (Year). Title of the article. Journal Name, volume(issue), pages. </a:t>
            </a:r>
            <a:r>
              <a:rPr lang="en-GB" sz="3600" b="1" dirty="0">
                <a:latin typeface="Calibri" panose="020F0502020204030204" pitchFamily="34" charset="0"/>
                <a:ea typeface="Calibri" panose="020F0502020204030204" pitchFamily="34" charset="0"/>
                <a:cs typeface="Calibri" panose="020F0502020204030204" pitchFamily="34" charset="0"/>
                <a:hlinkClick r:id="rId9"/>
              </a:rPr>
              <a:t>https://doi.org/xx.xxx/yyyy</a:t>
            </a:r>
            <a:endParaRPr lang="en-GB" sz="3600" dirty="0">
              <a:latin typeface="Calibri" panose="020F0502020204030204" pitchFamily="34" charset="0"/>
              <a:ea typeface="Calibri" panose="020F0502020204030204" pitchFamily="34" charset="0"/>
              <a:cs typeface="Calibri" panose="020F0502020204030204" pitchFamily="34" charset="0"/>
            </a:endParaRPr>
          </a:p>
        </p:txBody>
      </p:sp>
      <p:pic>
        <p:nvPicPr>
          <p:cNvPr id="69" name="Picture 68" descr="A logo with text and a symbol&#10;&#10;AI-generated content may be incorrect.">
            <a:extLst>
              <a:ext uri="{FF2B5EF4-FFF2-40B4-BE49-F238E27FC236}">
                <a16:creationId xmlns:a16="http://schemas.microsoft.com/office/drawing/2014/main" id="{70E7115D-69A2-DE89-9199-B2350A91B2BC}"/>
              </a:ext>
            </a:extLst>
          </p:cNvPr>
          <p:cNvPicPr>
            <a:picLocks noChangeAspect="1"/>
          </p:cNvPicPr>
          <p:nvPr/>
        </p:nvPicPr>
        <p:blipFill>
          <a:blip r:embed="rId10">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37860028" y="27261356"/>
            <a:ext cx="4034891" cy="2788917"/>
          </a:xfrm>
          <a:prstGeom prst="rect">
            <a:avLst/>
          </a:prstGeom>
        </p:spPr>
      </p:pic>
      <p:pic>
        <p:nvPicPr>
          <p:cNvPr id="1027" name="Picture 3" descr="January 2022 | Lebanese University">
            <a:extLst>
              <a:ext uri="{FF2B5EF4-FFF2-40B4-BE49-F238E27FC236}">
                <a16:creationId xmlns:a16="http://schemas.microsoft.com/office/drawing/2014/main" id="{2AA1B42A-57E0-C342-88E4-A64644E1FAB8}"/>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2942644" y="27525461"/>
            <a:ext cx="5334492" cy="217645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742220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1880</TotalTime>
  <Words>387</Words>
  <Application>Microsoft Office PowerPoint</Application>
  <PresentationFormat>Custom</PresentationFormat>
  <Paragraphs>48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ADLaM Display</vt:lpstr>
      <vt:lpstr>Aptos</vt:lpstr>
      <vt:lpstr>Aptos Display</vt:lpstr>
      <vt:lpstr>Arial</vt:lpstr>
      <vt:lpstr>Calibri</vt:lpstr>
      <vt:lpstr>Codec Pro Ultra-Bold</vt:lpstr>
      <vt:lpstr>Office Theme</vt:lpstr>
      <vt:lpstr>Title: Title font size (72-100pt) Should be readable from 3–5 meters away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Alissar Haddad</dc:creator>
  <cp:lastModifiedBy>Alissar Haddad</cp:lastModifiedBy>
  <cp:revision>7</cp:revision>
  <dcterms:created xsi:type="dcterms:W3CDTF">2025-11-12T04:14:43Z</dcterms:created>
  <dcterms:modified xsi:type="dcterms:W3CDTF">2025-11-19T11:34:54Z</dcterms:modified>
</cp:coreProperties>
</file>